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2" r:id="rId7"/>
    <p:sldId id="265" r:id="rId8"/>
    <p:sldId id="266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76"/>
    <p:restoredTop sz="80479"/>
  </p:normalViewPr>
  <p:slideViewPr>
    <p:cSldViewPr snapToGrid="0">
      <p:cViewPr varScale="1">
        <p:scale>
          <a:sx n="96" d="100"/>
          <a:sy n="96" d="100"/>
        </p:scale>
        <p:origin x="9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30B3A9-83FC-4524-B1D6-1172BB30242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9552348-8D13-43A6-9A17-EDD95813439E}">
      <dgm:prSet/>
      <dgm:spPr/>
      <dgm:t>
        <a:bodyPr/>
        <a:lstStyle/>
        <a:p>
          <a:r>
            <a:rPr lang="cs-CZ"/>
            <a:t>Finding restaurants matching specific preferences is time-consuming</a:t>
          </a:r>
          <a:endParaRPr lang="en-US"/>
        </a:p>
      </dgm:t>
    </dgm:pt>
    <dgm:pt modelId="{50894718-1C46-45C6-9ACE-14FB2218D491}" type="parTrans" cxnId="{C537A4A3-7B74-45BD-910A-40925F13F0B9}">
      <dgm:prSet/>
      <dgm:spPr/>
      <dgm:t>
        <a:bodyPr/>
        <a:lstStyle/>
        <a:p>
          <a:endParaRPr lang="en-US"/>
        </a:p>
      </dgm:t>
    </dgm:pt>
    <dgm:pt modelId="{B860B0BE-7781-4541-9D97-DE3B924D7DD4}" type="sibTrans" cxnId="{C537A4A3-7B74-45BD-910A-40925F13F0B9}">
      <dgm:prSet/>
      <dgm:spPr/>
      <dgm:t>
        <a:bodyPr/>
        <a:lstStyle/>
        <a:p>
          <a:endParaRPr lang="en-US"/>
        </a:p>
      </dgm:t>
    </dgm:pt>
    <dgm:pt modelId="{88CBEA7E-3C26-485B-B239-CFEAE71C6B19}">
      <dgm:prSet/>
      <dgm:spPr/>
      <dgm:t>
        <a:bodyPr/>
        <a:lstStyle/>
        <a:p>
          <a:r>
            <a:rPr lang="cs-CZ" dirty="0" err="1"/>
            <a:t>Difficult</a:t>
          </a:r>
          <a:r>
            <a:rPr lang="cs-CZ" dirty="0"/>
            <a:t> to </a:t>
          </a:r>
          <a:r>
            <a:rPr lang="cs-CZ" dirty="0" err="1"/>
            <a:t>get</a:t>
          </a:r>
          <a:r>
            <a:rPr lang="cs-CZ" dirty="0"/>
            <a:t> </a:t>
          </a:r>
          <a:r>
            <a:rPr lang="cs-CZ" dirty="0" err="1"/>
            <a:t>comprehensive</a:t>
          </a:r>
          <a:r>
            <a:rPr lang="cs-CZ" dirty="0"/>
            <a:t> </a:t>
          </a:r>
          <a:r>
            <a:rPr lang="cs-CZ" dirty="0" err="1"/>
            <a:t>information</a:t>
          </a:r>
          <a:r>
            <a:rPr lang="cs-CZ" dirty="0"/>
            <a:t> in </a:t>
          </a:r>
          <a:r>
            <a:rPr lang="cs-CZ" dirty="0" err="1"/>
            <a:t>one</a:t>
          </a:r>
          <a:r>
            <a:rPr lang="cs-CZ" dirty="0"/>
            <a:t> place</a:t>
          </a:r>
          <a:endParaRPr lang="en-US" dirty="0"/>
        </a:p>
      </dgm:t>
    </dgm:pt>
    <dgm:pt modelId="{4CAE9BB3-41DB-42E9-81DA-DB4FA377ECBD}" type="parTrans" cxnId="{13DA5A09-2FAC-409E-ABD6-3B8BAA180365}">
      <dgm:prSet/>
      <dgm:spPr/>
      <dgm:t>
        <a:bodyPr/>
        <a:lstStyle/>
        <a:p>
          <a:endParaRPr lang="en-US"/>
        </a:p>
      </dgm:t>
    </dgm:pt>
    <dgm:pt modelId="{473AEB85-26DA-4A43-BF64-C5F021B138AA}" type="sibTrans" cxnId="{13DA5A09-2FAC-409E-ABD6-3B8BAA180365}">
      <dgm:prSet/>
      <dgm:spPr/>
      <dgm:t>
        <a:bodyPr/>
        <a:lstStyle/>
        <a:p>
          <a:endParaRPr lang="en-US"/>
        </a:p>
      </dgm:t>
    </dgm:pt>
    <dgm:pt modelId="{94FDB417-7741-42F2-8941-D7E9FD47DBF9}">
      <dgm:prSet/>
      <dgm:spPr/>
      <dgm:t>
        <a:bodyPr/>
        <a:lstStyle/>
        <a:p>
          <a:r>
            <a:rPr lang="cs-CZ"/>
            <a:t>Reviews are scattered and unstructured</a:t>
          </a:r>
          <a:endParaRPr lang="en-US"/>
        </a:p>
      </dgm:t>
    </dgm:pt>
    <dgm:pt modelId="{8BE4A3E8-47DD-424C-A611-B4C393CE8DA7}" type="parTrans" cxnId="{CB794A2C-0E2C-417D-9AD9-426370163267}">
      <dgm:prSet/>
      <dgm:spPr/>
      <dgm:t>
        <a:bodyPr/>
        <a:lstStyle/>
        <a:p>
          <a:endParaRPr lang="en-US"/>
        </a:p>
      </dgm:t>
    </dgm:pt>
    <dgm:pt modelId="{6B480951-46B6-4E54-A3FF-695BBC9513B5}" type="sibTrans" cxnId="{CB794A2C-0E2C-417D-9AD9-426370163267}">
      <dgm:prSet/>
      <dgm:spPr/>
      <dgm:t>
        <a:bodyPr/>
        <a:lstStyle/>
        <a:p>
          <a:endParaRPr lang="en-US"/>
        </a:p>
      </dgm:t>
    </dgm:pt>
    <dgm:pt modelId="{FB3F6BD3-5089-4FC4-9710-63F46596A68D}">
      <dgm:prSet/>
      <dgm:spPr/>
      <dgm:t>
        <a:bodyPr/>
        <a:lstStyle/>
        <a:p>
          <a:r>
            <a:rPr lang="cs-CZ"/>
            <a:t>Menu information often requires visiting multiple sites</a:t>
          </a:r>
          <a:endParaRPr lang="en-US"/>
        </a:p>
      </dgm:t>
    </dgm:pt>
    <dgm:pt modelId="{110C20FE-8A33-446D-BDA5-A67D2146E958}" type="parTrans" cxnId="{9D687152-5C9D-44A2-BB87-0F17CB8BB4BA}">
      <dgm:prSet/>
      <dgm:spPr/>
      <dgm:t>
        <a:bodyPr/>
        <a:lstStyle/>
        <a:p>
          <a:endParaRPr lang="en-US"/>
        </a:p>
      </dgm:t>
    </dgm:pt>
    <dgm:pt modelId="{88C5255B-B04A-45A9-8717-11EB25DE90CA}" type="sibTrans" cxnId="{9D687152-5C9D-44A2-BB87-0F17CB8BB4BA}">
      <dgm:prSet/>
      <dgm:spPr/>
      <dgm:t>
        <a:bodyPr/>
        <a:lstStyle/>
        <a:p>
          <a:endParaRPr lang="en-US"/>
        </a:p>
      </dgm:t>
    </dgm:pt>
    <dgm:pt modelId="{B6C57C21-B6B0-4468-A2DF-EC3382E2CD9B}" type="pres">
      <dgm:prSet presAssocID="{CA30B3A9-83FC-4524-B1D6-1172BB30242B}" presName="root" presStyleCnt="0">
        <dgm:presLayoutVars>
          <dgm:dir/>
          <dgm:resizeHandles val="exact"/>
        </dgm:presLayoutVars>
      </dgm:prSet>
      <dgm:spPr/>
    </dgm:pt>
    <dgm:pt modelId="{70C4E632-E17D-4AB9-A7A0-D0E79CC1C137}" type="pres">
      <dgm:prSet presAssocID="{89552348-8D13-43A6-9A17-EDD95813439E}" presName="compNode" presStyleCnt="0"/>
      <dgm:spPr/>
    </dgm:pt>
    <dgm:pt modelId="{FA073368-4666-4B15-B7DD-D1667DF6AC4E}" type="pres">
      <dgm:prSet presAssocID="{89552348-8D13-43A6-9A17-EDD95813439E}" presName="bgRect" presStyleLbl="bgShp" presStyleIdx="0" presStyleCnt="4"/>
      <dgm:spPr/>
    </dgm:pt>
    <dgm:pt modelId="{CEE02D24-5722-4314-A6EA-3AAB9D293416}" type="pres">
      <dgm:prSet presAssocID="{89552348-8D13-43A6-9A17-EDD95813439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vered plate"/>
        </a:ext>
      </dgm:extLst>
    </dgm:pt>
    <dgm:pt modelId="{F533E75A-969A-4201-B8EF-76DAAD837ADC}" type="pres">
      <dgm:prSet presAssocID="{89552348-8D13-43A6-9A17-EDD95813439E}" presName="spaceRect" presStyleCnt="0"/>
      <dgm:spPr/>
    </dgm:pt>
    <dgm:pt modelId="{9046CE71-1412-4BBD-B12B-43A7CEC5E00D}" type="pres">
      <dgm:prSet presAssocID="{89552348-8D13-43A6-9A17-EDD95813439E}" presName="parTx" presStyleLbl="revTx" presStyleIdx="0" presStyleCnt="4">
        <dgm:presLayoutVars>
          <dgm:chMax val="0"/>
          <dgm:chPref val="0"/>
        </dgm:presLayoutVars>
      </dgm:prSet>
      <dgm:spPr/>
    </dgm:pt>
    <dgm:pt modelId="{EBE5848A-6CA1-4025-A8D6-1C389DA4A5A8}" type="pres">
      <dgm:prSet presAssocID="{B860B0BE-7781-4541-9D97-DE3B924D7DD4}" presName="sibTrans" presStyleCnt="0"/>
      <dgm:spPr/>
    </dgm:pt>
    <dgm:pt modelId="{9C829389-2AA2-4D0F-84FD-0B77A5258836}" type="pres">
      <dgm:prSet presAssocID="{88CBEA7E-3C26-485B-B239-CFEAE71C6B19}" presName="compNode" presStyleCnt="0"/>
      <dgm:spPr/>
    </dgm:pt>
    <dgm:pt modelId="{E832EEB7-ED82-43E5-B244-F95AB8816FF3}" type="pres">
      <dgm:prSet presAssocID="{88CBEA7E-3C26-485B-B239-CFEAE71C6B19}" presName="bgRect" presStyleLbl="bgShp" presStyleIdx="1" presStyleCnt="4"/>
      <dgm:spPr/>
    </dgm:pt>
    <dgm:pt modelId="{D57882B6-1DA2-4D08-A5C9-0973EBCD46AD}" type="pres">
      <dgm:prSet presAssocID="{88CBEA7E-3C26-485B-B239-CFEAE71C6B1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8A72345-330D-4285-B5F1-498E448AFE36}" type="pres">
      <dgm:prSet presAssocID="{88CBEA7E-3C26-485B-B239-CFEAE71C6B19}" presName="spaceRect" presStyleCnt="0"/>
      <dgm:spPr/>
    </dgm:pt>
    <dgm:pt modelId="{196AE247-4D00-45C1-A4D5-320CBBA39B89}" type="pres">
      <dgm:prSet presAssocID="{88CBEA7E-3C26-485B-B239-CFEAE71C6B19}" presName="parTx" presStyleLbl="revTx" presStyleIdx="1" presStyleCnt="4">
        <dgm:presLayoutVars>
          <dgm:chMax val="0"/>
          <dgm:chPref val="0"/>
        </dgm:presLayoutVars>
      </dgm:prSet>
      <dgm:spPr/>
    </dgm:pt>
    <dgm:pt modelId="{78ED7E6B-BD71-4749-BC35-3613DB0ADA95}" type="pres">
      <dgm:prSet presAssocID="{473AEB85-26DA-4A43-BF64-C5F021B138AA}" presName="sibTrans" presStyleCnt="0"/>
      <dgm:spPr/>
    </dgm:pt>
    <dgm:pt modelId="{538CBF44-DA5F-4DAA-B6D0-EE4A77697CFF}" type="pres">
      <dgm:prSet presAssocID="{94FDB417-7741-42F2-8941-D7E9FD47DBF9}" presName="compNode" presStyleCnt="0"/>
      <dgm:spPr/>
    </dgm:pt>
    <dgm:pt modelId="{EFF0EEF2-2B07-49C5-8681-5689818FAC50}" type="pres">
      <dgm:prSet presAssocID="{94FDB417-7741-42F2-8941-D7E9FD47DBF9}" presName="bgRect" presStyleLbl="bgShp" presStyleIdx="2" presStyleCnt="4"/>
      <dgm:spPr/>
    </dgm:pt>
    <dgm:pt modelId="{A8219AF3-BFB0-48B1-A418-DC51604752DD}" type="pres">
      <dgm:prSet presAssocID="{94FDB417-7741-42F2-8941-D7E9FD47DBF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689B02F-89AA-44CD-84BE-52AF5C79A01B}" type="pres">
      <dgm:prSet presAssocID="{94FDB417-7741-42F2-8941-D7E9FD47DBF9}" presName="spaceRect" presStyleCnt="0"/>
      <dgm:spPr/>
    </dgm:pt>
    <dgm:pt modelId="{77357685-D372-4C6E-AC68-5D07F4D10F5D}" type="pres">
      <dgm:prSet presAssocID="{94FDB417-7741-42F2-8941-D7E9FD47DBF9}" presName="parTx" presStyleLbl="revTx" presStyleIdx="2" presStyleCnt="4">
        <dgm:presLayoutVars>
          <dgm:chMax val="0"/>
          <dgm:chPref val="0"/>
        </dgm:presLayoutVars>
      </dgm:prSet>
      <dgm:spPr/>
    </dgm:pt>
    <dgm:pt modelId="{75977242-3DF4-4287-8E93-EE062AF3E8F8}" type="pres">
      <dgm:prSet presAssocID="{6B480951-46B6-4E54-A3FF-695BBC9513B5}" presName="sibTrans" presStyleCnt="0"/>
      <dgm:spPr/>
    </dgm:pt>
    <dgm:pt modelId="{D4A1329F-82BE-4CDD-A31E-990E37C90734}" type="pres">
      <dgm:prSet presAssocID="{FB3F6BD3-5089-4FC4-9710-63F46596A68D}" presName="compNode" presStyleCnt="0"/>
      <dgm:spPr/>
    </dgm:pt>
    <dgm:pt modelId="{A3BCDF59-F366-496D-BBFF-6601E46FD6F7}" type="pres">
      <dgm:prSet presAssocID="{FB3F6BD3-5089-4FC4-9710-63F46596A68D}" presName="bgRect" presStyleLbl="bgShp" presStyleIdx="3" presStyleCnt="4"/>
      <dgm:spPr/>
    </dgm:pt>
    <dgm:pt modelId="{E41AEEDC-6733-4949-B2FA-C6C7DE4E2768}" type="pres">
      <dgm:prSet presAssocID="{FB3F6BD3-5089-4FC4-9710-63F46596A68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91527AF4-337F-4009-BF88-3D350324DAF6}" type="pres">
      <dgm:prSet presAssocID="{FB3F6BD3-5089-4FC4-9710-63F46596A68D}" presName="spaceRect" presStyleCnt="0"/>
      <dgm:spPr/>
    </dgm:pt>
    <dgm:pt modelId="{83FC74DE-CC17-46A4-BADB-A2593B53FFEC}" type="pres">
      <dgm:prSet presAssocID="{FB3F6BD3-5089-4FC4-9710-63F46596A68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49A5C07-2EF6-4C6A-AB54-EF5DE14C1939}" type="presOf" srcId="{88CBEA7E-3C26-485B-B239-CFEAE71C6B19}" destId="{196AE247-4D00-45C1-A4D5-320CBBA39B89}" srcOrd="0" destOrd="0" presId="urn:microsoft.com/office/officeart/2018/2/layout/IconVerticalSolidList"/>
    <dgm:cxn modelId="{13DA5A09-2FAC-409E-ABD6-3B8BAA180365}" srcId="{CA30B3A9-83FC-4524-B1D6-1172BB30242B}" destId="{88CBEA7E-3C26-485B-B239-CFEAE71C6B19}" srcOrd="1" destOrd="0" parTransId="{4CAE9BB3-41DB-42E9-81DA-DB4FA377ECBD}" sibTransId="{473AEB85-26DA-4A43-BF64-C5F021B138AA}"/>
    <dgm:cxn modelId="{E8ED4A21-6E68-45EB-8085-8421E6AA9A13}" type="presOf" srcId="{FB3F6BD3-5089-4FC4-9710-63F46596A68D}" destId="{83FC74DE-CC17-46A4-BADB-A2593B53FFEC}" srcOrd="0" destOrd="0" presId="urn:microsoft.com/office/officeart/2018/2/layout/IconVerticalSolidList"/>
    <dgm:cxn modelId="{B798D823-59AA-4E35-8B64-984FCC1D36CB}" type="presOf" srcId="{CA30B3A9-83FC-4524-B1D6-1172BB30242B}" destId="{B6C57C21-B6B0-4468-A2DF-EC3382E2CD9B}" srcOrd="0" destOrd="0" presId="urn:microsoft.com/office/officeart/2018/2/layout/IconVerticalSolidList"/>
    <dgm:cxn modelId="{CB794A2C-0E2C-417D-9AD9-426370163267}" srcId="{CA30B3A9-83FC-4524-B1D6-1172BB30242B}" destId="{94FDB417-7741-42F2-8941-D7E9FD47DBF9}" srcOrd="2" destOrd="0" parTransId="{8BE4A3E8-47DD-424C-A611-B4C393CE8DA7}" sibTransId="{6B480951-46B6-4E54-A3FF-695BBC9513B5}"/>
    <dgm:cxn modelId="{9D687152-5C9D-44A2-BB87-0F17CB8BB4BA}" srcId="{CA30B3A9-83FC-4524-B1D6-1172BB30242B}" destId="{FB3F6BD3-5089-4FC4-9710-63F46596A68D}" srcOrd="3" destOrd="0" parTransId="{110C20FE-8A33-446D-BDA5-A67D2146E958}" sibTransId="{88C5255B-B04A-45A9-8717-11EB25DE90CA}"/>
    <dgm:cxn modelId="{7D02D180-C3D3-4624-B316-B0F0A8B30941}" type="presOf" srcId="{89552348-8D13-43A6-9A17-EDD95813439E}" destId="{9046CE71-1412-4BBD-B12B-43A7CEC5E00D}" srcOrd="0" destOrd="0" presId="urn:microsoft.com/office/officeart/2018/2/layout/IconVerticalSolidList"/>
    <dgm:cxn modelId="{C537A4A3-7B74-45BD-910A-40925F13F0B9}" srcId="{CA30B3A9-83FC-4524-B1D6-1172BB30242B}" destId="{89552348-8D13-43A6-9A17-EDD95813439E}" srcOrd="0" destOrd="0" parTransId="{50894718-1C46-45C6-9ACE-14FB2218D491}" sibTransId="{B860B0BE-7781-4541-9D97-DE3B924D7DD4}"/>
    <dgm:cxn modelId="{C92F3ADE-765B-460F-83AD-E40CDF7133E1}" type="presOf" srcId="{94FDB417-7741-42F2-8941-D7E9FD47DBF9}" destId="{77357685-D372-4C6E-AC68-5D07F4D10F5D}" srcOrd="0" destOrd="0" presId="urn:microsoft.com/office/officeart/2018/2/layout/IconVerticalSolidList"/>
    <dgm:cxn modelId="{13594D8E-8C67-43E1-9ACF-1E2A16A4E80C}" type="presParOf" srcId="{B6C57C21-B6B0-4468-A2DF-EC3382E2CD9B}" destId="{70C4E632-E17D-4AB9-A7A0-D0E79CC1C137}" srcOrd="0" destOrd="0" presId="urn:microsoft.com/office/officeart/2018/2/layout/IconVerticalSolidList"/>
    <dgm:cxn modelId="{53E148BB-0E3B-44CD-9ACD-A99694C5B575}" type="presParOf" srcId="{70C4E632-E17D-4AB9-A7A0-D0E79CC1C137}" destId="{FA073368-4666-4B15-B7DD-D1667DF6AC4E}" srcOrd="0" destOrd="0" presId="urn:microsoft.com/office/officeart/2018/2/layout/IconVerticalSolidList"/>
    <dgm:cxn modelId="{D1EE96AF-8EA3-4FF6-8B29-57818151513E}" type="presParOf" srcId="{70C4E632-E17D-4AB9-A7A0-D0E79CC1C137}" destId="{CEE02D24-5722-4314-A6EA-3AAB9D293416}" srcOrd="1" destOrd="0" presId="urn:microsoft.com/office/officeart/2018/2/layout/IconVerticalSolidList"/>
    <dgm:cxn modelId="{76493157-C29D-40CC-BE4A-146E4E22904D}" type="presParOf" srcId="{70C4E632-E17D-4AB9-A7A0-D0E79CC1C137}" destId="{F533E75A-969A-4201-B8EF-76DAAD837ADC}" srcOrd="2" destOrd="0" presId="urn:microsoft.com/office/officeart/2018/2/layout/IconVerticalSolidList"/>
    <dgm:cxn modelId="{BB65E432-3266-46E5-A4B3-9FFA18FE7011}" type="presParOf" srcId="{70C4E632-E17D-4AB9-A7A0-D0E79CC1C137}" destId="{9046CE71-1412-4BBD-B12B-43A7CEC5E00D}" srcOrd="3" destOrd="0" presId="urn:microsoft.com/office/officeart/2018/2/layout/IconVerticalSolidList"/>
    <dgm:cxn modelId="{BAB6E7A4-46DB-4E2C-A171-91089EB447BF}" type="presParOf" srcId="{B6C57C21-B6B0-4468-A2DF-EC3382E2CD9B}" destId="{EBE5848A-6CA1-4025-A8D6-1C389DA4A5A8}" srcOrd="1" destOrd="0" presId="urn:microsoft.com/office/officeart/2018/2/layout/IconVerticalSolidList"/>
    <dgm:cxn modelId="{25BBCB76-8838-4E32-AFDC-055ECC1F8BF1}" type="presParOf" srcId="{B6C57C21-B6B0-4468-A2DF-EC3382E2CD9B}" destId="{9C829389-2AA2-4D0F-84FD-0B77A5258836}" srcOrd="2" destOrd="0" presId="urn:microsoft.com/office/officeart/2018/2/layout/IconVerticalSolidList"/>
    <dgm:cxn modelId="{6996E2F7-BB76-43A2-ADDE-B8F76956682A}" type="presParOf" srcId="{9C829389-2AA2-4D0F-84FD-0B77A5258836}" destId="{E832EEB7-ED82-43E5-B244-F95AB8816FF3}" srcOrd="0" destOrd="0" presId="urn:microsoft.com/office/officeart/2018/2/layout/IconVerticalSolidList"/>
    <dgm:cxn modelId="{AB2656D4-90A5-4373-8688-3BAFC3AD38FC}" type="presParOf" srcId="{9C829389-2AA2-4D0F-84FD-0B77A5258836}" destId="{D57882B6-1DA2-4D08-A5C9-0973EBCD46AD}" srcOrd="1" destOrd="0" presId="urn:microsoft.com/office/officeart/2018/2/layout/IconVerticalSolidList"/>
    <dgm:cxn modelId="{882EF252-39C9-4515-866E-CB8F0E85CCCD}" type="presParOf" srcId="{9C829389-2AA2-4D0F-84FD-0B77A5258836}" destId="{28A72345-330D-4285-B5F1-498E448AFE36}" srcOrd="2" destOrd="0" presId="urn:microsoft.com/office/officeart/2018/2/layout/IconVerticalSolidList"/>
    <dgm:cxn modelId="{C6582DBA-D19F-49C3-A6BF-E52973ECF1EE}" type="presParOf" srcId="{9C829389-2AA2-4D0F-84FD-0B77A5258836}" destId="{196AE247-4D00-45C1-A4D5-320CBBA39B89}" srcOrd="3" destOrd="0" presId="urn:microsoft.com/office/officeart/2018/2/layout/IconVerticalSolidList"/>
    <dgm:cxn modelId="{78D45E0C-3AF0-4231-890D-4427FA4E1575}" type="presParOf" srcId="{B6C57C21-B6B0-4468-A2DF-EC3382E2CD9B}" destId="{78ED7E6B-BD71-4749-BC35-3613DB0ADA95}" srcOrd="3" destOrd="0" presId="urn:microsoft.com/office/officeart/2018/2/layout/IconVerticalSolidList"/>
    <dgm:cxn modelId="{DCF3897F-61C4-49CD-8108-A23539EA3BCD}" type="presParOf" srcId="{B6C57C21-B6B0-4468-A2DF-EC3382E2CD9B}" destId="{538CBF44-DA5F-4DAA-B6D0-EE4A77697CFF}" srcOrd="4" destOrd="0" presId="urn:microsoft.com/office/officeart/2018/2/layout/IconVerticalSolidList"/>
    <dgm:cxn modelId="{BD6909C3-331F-4FD2-929F-60CDBEC87134}" type="presParOf" srcId="{538CBF44-DA5F-4DAA-B6D0-EE4A77697CFF}" destId="{EFF0EEF2-2B07-49C5-8681-5689818FAC50}" srcOrd="0" destOrd="0" presId="urn:microsoft.com/office/officeart/2018/2/layout/IconVerticalSolidList"/>
    <dgm:cxn modelId="{A7128030-B147-46F2-A48F-056E40C7B5C8}" type="presParOf" srcId="{538CBF44-DA5F-4DAA-B6D0-EE4A77697CFF}" destId="{A8219AF3-BFB0-48B1-A418-DC51604752DD}" srcOrd="1" destOrd="0" presId="urn:microsoft.com/office/officeart/2018/2/layout/IconVerticalSolidList"/>
    <dgm:cxn modelId="{9DF6B68A-93B5-45E6-885B-C38893A5AA22}" type="presParOf" srcId="{538CBF44-DA5F-4DAA-B6D0-EE4A77697CFF}" destId="{4689B02F-89AA-44CD-84BE-52AF5C79A01B}" srcOrd="2" destOrd="0" presId="urn:microsoft.com/office/officeart/2018/2/layout/IconVerticalSolidList"/>
    <dgm:cxn modelId="{36B4211B-18B0-43F9-AC77-A9716939C76F}" type="presParOf" srcId="{538CBF44-DA5F-4DAA-B6D0-EE4A77697CFF}" destId="{77357685-D372-4C6E-AC68-5D07F4D10F5D}" srcOrd="3" destOrd="0" presId="urn:microsoft.com/office/officeart/2018/2/layout/IconVerticalSolidList"/>
    <dgm:cxn modelId="{21C639F4-B6E3-496F-AFAE-F26B76B19CF0}" type="presParOf" srcId="{B6C57C21-B6B0-4468-A2DF-EC3382E2CD9B}" destId="{75977242-3DF4-4287-8E93-EE062AF3E8F8}" srcOrd="5" destOrd="0" presId="urn:microsoft.com/office/officeart/2018/2/layout/IconVerticalSolidList"/>
    <dgm:cxn modelId="{9800A5C7-598A-482F-939F-940AD272DCBE}" type="presParOf" srcId="{B6C57C21-B6B0-4468-A2DF-EC3382E2CD9B}" destId="{D4A1329F-82BE-4CDD-A31E-990E37C90734}" srcOrd="6" destOrd="0" presId="urn:microsoft.com/office/officeart/2018/2/layout/IconVerticalSolidList"/>
    <dgm:cxn modelId="{5ABFE1BC-1652-4FEF-AC6B-38565601E832}" type="presParOf" srcId="{D4A1329F-82BE-4CDD-A31E-990E37C90734}" destId="{A3BCDF59-F366-496D-BBFF-6601E46FD6F7}" srcOrd="0" destOrd="0" presId="urn:microsoft.com/office/officeart/2018/2/layout/IconVerticalSolidList"/>
    <dgm:cxn modelId="{3AE64BC9-758C-415B-A7DC-055FEA535A86}" type="presParOf" srcId="{D4A1329F-82BE-4CDD-A31E-990E37C90734}" destId="{E41AEEDC-6733-4949-B2FA-C6C7DE4E2768}" srcOrd="1" destOrd="0" presId="urn:microsoft.com/office/officeart/2018/2/layout/IconVerticalSolidList"/>
    <dgm:cxn modelId="{693CD314-E194-4FF6-BD3D-8D1F4AD1795F}" type="presParOf" srcId="{D4A1329F-82BE-4CDD-A31E-990E37C90734}" destId="{91527AF4-337F-4009-BF88-3D350324DAF6}" srcOrd="2" destOrd="0" presId="urn:microsoft.com/office/officeart/2018/2/layout/IconVerticalSolidList"/>
    <dgm:cxn modelId="{2FC2F814-126A-4182-A8B3-2B8A162198A8}" type="presParOf" srcId="{D4A1329F-82BE-4CDD-A31E-990E37C90734}" destId="{83FC74DE-CC17-46A4-BADB-A2593B53FFE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A9887D-D941-497A-B33D-CB6C052C58B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14AD8B3-B514-4183-B6A5-B9EBD340EE9F}">
      <dgm:prSet/>
      <dgm:spPr/>
      <dgm:t>
        <a:bodyPr/>
        <a:lstStyle/>
        <a:p>
          <a:r>
            <a:rPr lang="cs-CZ"/>
            <a:t>Natural language query understanding</a:t>
          </a:r>
          <a:endParaRPr lang="en-US"/>
        </a:p>
      </dgm:t>
    </dgm:pt>
    <dgm:pt modelId="{AF4EF0B4-1605-47DD-81B5-B95A4DC309BF}" type="parTrans" cxnId="{C25D3D3B-876D-4CB6-8B32-948171ED07F9}">
      <dgm:prSet/>
      <dgm:spPr/>
      <dgm:t>
        <a:bodyPr/>
        <a:lstStyle/>
        <a:p>
          <a:endParaRPr lang="en-US"/>
        </a:p>
      </dgm:t>
    </dgm:pt>
    <dgm:pt modelId="{CDCA686F-99C8-4E5C-99D7-992A5629F318}" type="sibTrans" cxnId="{C25D3D3B-876D-4CB6-8B32-948171ED07F9}">
      <dgm:prSet/>
      <dgm:spPr/>
      <dgm:t>
        <a:bodyPr/>
        <a:lstStyle/>
        <a:p>
          <a:endParaRPr lang="en-US"/>
        </a:p>
      </dgm:t>
    </dgm:pt>
    <dgm:pt modelId="{0BAAE162-3532-4EA2-8358-6E52A5281C4A}">
      <dgm:prSet/>
      <dgm:spPr/>
      <dgm:t>
        <a:bodyPr/>
        <a:lstStyle/>
        <a:p>
          <a:r>
            <a:rPr lang="cs-CZ"/>
            <a:t>Google Maps integration (location, ratings, reviews)</a:t>
          </a:r>
          <a:endParaRPr lang="en-US"/>
        </a:p>
      </dgm:t>
    </dgm:pt>
    <dgm:pt modelId="{CA330568-B8C0-4E4A-933B-BF09F0034A67}" type="parTrans" cxnId="{072375B2-1510-4C72-B351-8A905C4B189C}">
      <dgm:prSet/>
      <dgm:spPr/>
      <dgm:t>
        <a:bodyPr/>
        <a:lstStyle/>
        <a:p>
          <a:endParaRPr lang="en-US"/>
        </a:p>
      </dgm:t>
    </dgm:pt>
    <dgm:pt modelId="{203531AB-8A71-4927-8439-3D1EEF85B4FC}" type="sibTrans" cxnId="{072375B2-1510-4C72-B351-8A905C4B189C}">
      <dgm:prSet/>
      <dgm:spPr/>
      <dgm:t>
        <a:bodyPr/>
        <a:lstStyle/>
        <a:p>
          <a:endParaRPr lang="en-US"/>
        </a:p>
      </dgm:t>
    </dgm:pt>
    <dgm:pt modelId="{C5380357-6D4C-40A1-9883-FFD3C6A26195}">
      <dgm:prSet/>
      <dgm:spPr/>
      <dgm:t>
        <a:bodyPr/>
        <a:lstStyle/>
        <a:p>
          <a:r>
            <a:rPr lang="cs-CZ"/>
            <a:t>Website content crawling for menus</a:t>
          </a:r>
          <a:endParaRPr lang="en-US"/>
        </a:p>
      </dgm:t>
    </dgm:pt>
    <dgm:pt modelId="{323B902D-910D-44F9-8FF5-178217B803AD}" type="parTrans" cxnId="{0E6D4868-C5F4-4AA9-BDDA-9B79AFEDD1AD}">
      <dgm:prSet/>
      <dgm:spPr/>
      <dgm:t>
        <a:bodyPr/>
        <a:lstStyle/>
        <a:p>
          <a:endParaRPr lang="en-US"/>
        </a:p>
      </dgm:t>
    </dgm:pt>
    <dgm:pt modelId="{E0085665-278F-4DB9-B233-CEA64DF06240}" type="sibTrans" cxnId="{0E6D4868-C5F4-4AA9-BDDA-9B79AFEDD1AD}">
      <dgm:prSet/>
      <dgm:spPr/>
      <dgm:t>
        <a:bodyPr/>
        <a:lstStyle/>
        <a:p>
          <a:endParaRPr lang="en-US"/>
        </a:p>
      </dgm:t>
    </dgm:pt>
    <dgm:pt modelId="{CBD04BD2-04CC-461B-9456-D0C7A650CE68}">
      <dgm:prSet/>
      <dgm:spPr/>
      <dgm:t>
        <a:bodyPr/>
        <a:lstStyle/>
        <a:p>
          <a:r>
            <a:rPr lang="cs-CZ"/>
            <a:t>Review sentiment analysis</a:t>
          </a:r>
          <a:endParaRPr lang="en-US"/>
        </a:p>
      </dgm:t>
    </dgm:pt>
    <dgm:pt modelId="{94703A2F-5305-4BBD-83B6-B69C07321E1A}" type="parTrans" cxnId="{F6545C68-6068-4C77-989E-093C3403BF5C}">
      <dgm:prSet/>
      <dgm:spPr/>
      <dgm:t>
        <a:bodyPr/>
        <a:lstStyle/>
        <a:p>
          <a:endParaRPr lang="en-US"/>
        </a:p>
      </dgm:t>
    </dgm:pt>
    <dgm:pt modelId="{C0A7DA5B-EEBF-4055-A689-4DB7DCC3097C}" type="sibTrans" cxnId="{F6545C68-6068-4C77-989E-093C3403BF5C}">
      <dgm:prSet/>
      <dgm:spPr/>
      <dgm:t>
        <a:bodyPr/>
        <a:lstStyle/>
        <a:p>
          <a:endParaRPr lang="en-US"/>
        </a:p>
      </dgm:t>
    </dgm:pt>
    <dgm:pt modelId="{840ABDD6-E4F3-44C2-916A-69C53FA0BB8E}">
      <dgm:prSet/>
      <dgm:spPr/>
      <dgm:t>
        <a:bodyPr/>
        <a:lstStyle/>
        <a:p>
          <a:r>
            <a:rPr lang="cs-CZ"/>
            <a:t>Price and cuisine filtering</a:t>
          </a:r>
          <a:endParaRPr lang="en-US"/>
        </a:p>
      </dgm:t>
    </dgm:pt>
    <dgm:pt modelId="{EF02F43A-A08E-47F9-8AD7-447CD60405AF}" type="parTrans" cxnId="{9C991301-9C3C-414F-8CBA-8CD89DA86E44}">
      <dgm:prSet/>
      <dgm:spPr/>
      <dgm:t>
        <a:bodyPr/>
        <a:lstStyle/>
        <a:p>
          <a:endParaRPr lang="en-US"/>
        </a:p>
      </dgm:t>
    </dgm:pt>
    <dgm:pt modelId="{F917EEA3-DA65-4C71-8B48-33BA9DAEF159}" type="sibTrans" cxnId="{9C991301-9C3C-414F-8CBA-8CD89DA86E44}">
      <dgm:prSet/>
      <dgm:spPr/>
      <dgm:t>
        <a:bodyPr/>
        <a:lstStyle/>
        <a:p>
          <a:endParaRPr lang="en-US"/>
        </a:p>
      </dgm:t>
    </dgm:pt>
    <dgm:pt modelId="{A065827C-124A-4C40-87F2-9E275173A8E4}">
      <dgm:prSet/>
      <dgm:spPr/>
      <dgm:t>
        <a:bodyPr/>
        <a:lstStyle/>
        <a:p>
          <a:r>
            <a:rPr lang="cs-CZ"/>
            <a:t>Contextual recommendations</a:t>
          </a:r>
          <a:endParaRPr lang="en-US"/>
        </a:p>
      </dgm:t>
    </dgm:pt>
    <dgm:pt modelId="{5431CFE6-ADE0-4DD7-AA0D-63B77768486F}" type="parTrans" cxnId="{E4E2B82C-34D3-41F5-80F1-EFB49BDA9101}">
      <dgm:prSet/>
      <dgm:spPr/>
      <dgm:t>
        <a:bodyPr/>
        <a:lstStyle/>
        <a:p>
          <a:endParaRPr lang="en-US"/>
        </a:p>
      </dgm:t>
    </dgm:pt>
    <dgm:pt modelId="{AA61F0EA-FA5E-4A5B-BD54-DD57A9CA2516}" type="sibTrans" cxnId="{E4E2B82C-34D3-41F5-80F1-EFB49BDA9101}">
      <dgm:prSet/>
      <dgm:spPr/>
      <dgm:t>
        <a:bodyPr/>
        <a:lstStyle/>
        <a:p>
          <a:endParaRPr lang="en-US"/>
        </a:p>
      </dgm:t>
    </dgm:pt>
    <dgm:pt modelId="{5F345688-D666-4F91-9D5E-D185CED15944}" type="pres">
      <dgm:prSet presAssocID="{19A9887D-D941-497A-B33D-CB6C052C58B8}" presName="root" presStyleCnt="0">
        <dgm:presLayoutVars>
          <dgm:dir/>
          <dgm:resizeHandles val="exact"/>
        </dgm:presLayoutVars>
      </dgm:prSet>
      <dgm:spPr/>
    </dgm:pt>
    <dgm:pt modelId="{C319C209-E40A-435B-ACE1-6E2EE3884532}" type="pres">
      <dgm:prSet presAssocID="{19A9887D-D941-497A-B33D-CB6C052C58B8}" presName="container" presStyleCnt="0">
        <dgm:presLayoutVars>
          <dgm:dir/>
          <dgm:resizeHandles val="exact"/>
        </dgm:presLayoutVars>
      </dgm:prSet>
      <dgm:spPr/>
    </dgm:pt>
    <dgm:pt modelId="{6FA93E53-056F-4C74-AA97-D17AB562A0FE}" type="pres">
      <dgm:prSet presAssocID="{A14AD8B3-B514-4183-B6A5-B9EBD340EE9F}" presName="compNode" presStyleCnt="0"/>
      <dgm:spPr/>
    </dgm:pt>
    <dgm:pt modelId="{F24E4D78-7230-4F31-B83A-21A17E4ACAF7}" type="pres">
      <dgm:prSet presAssocID="{A14AD8B3-B514-4183-B6A5-B9EBD340EE9F}" presName="iconBgRect" presStyleLbl="bgShp" presStyleIdx="0" presStyleCnt="6"/>
      <dgm:spPr/>
    </dgm:pt>
    <dgm:pt modelId="{AA3C7ACF-8B64-4F2F-9E17-60F58A7FDC2E}" type="pres">
      <dgm:prSet presAssocID="{A14AD8B3-B514-4183-B6A5-B9EBD340EE9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157163B-F7F8-4C50-ABB5-B5FC47B78585}" type="pres">
      <dgm:prSet presAssocID="{A14AD8B3-B514-4183-B6A5-B9EBD340EE9F}" presName="spaceRect" presStyleCnt="0"/>
      <dgm:spPr/>
    </dgm:pt>
    <dgm:pt modelId="{F571480A-5574-4017-A8C6-8FA69D095104}" type="pres">
      <dgm:prSet presAssocID="{A14AD8B3-B514-4183-B6A5-B9EBD340EE9F}" presName="textRect" presStyleLbl="revTx" presStyleIdx="0" presStyleCnt="6">
        <dgm:presLayoutVars>
          <dgm:chMax val="1"/>
          <dgm:chPref val="1"/>
        </dgm:presLayoutVars>
      </dgm:prSet>
      <dgm:spPr/>
    </dgm:pt>
    <dgm:pt modelId="{7AAE6608-F965-4E16-81DE-3321A5079093}" type="pres">
      <dgm:prSet presAssocID="{CDCA686F-99C8-4E5C-99D7-992A5629F318}" presName="sibTrans" presStyleLbl="sibTrans2D1" presStyleIdx="0" presStyleCnt="0"/>
      <dgm:spPr/>
    </dgm:pt>
    <dgm:pt modelId="{F15FA343-1FB3-4F72-B72A-46C905CB9CE5}" type="pres">
      <dgm:prSet presAssocID="{0BAAE162-3532-4EA2-8358-6E52A5281C4A}" presName="compNode" presStyleCnt="0"/>
      <dgm:spPr/>
    </dgm:pt>
    <dgm:pt modelId="{6BA0CA26-FCD9-486A-8C72-CD528D488414}" type="pres">
      <dgm:prSet presAssocID="{0BAAE162-3532-4EA2-8358-6E52A5281C4A}" presName="iconBgRect" presStyleLbl="bgShp" presStyleIdx="1" presStyleCnt="6"/>
      <dgm:spPr/>
    </dgm:pt>
    <dgm:pt modelId="{57980492-8E05-4432-B662-302C84BDB65A}" type="pres">
      <dgm:prSet presAssocID="{0BAAE162-3532-4EA2-8358-6E52A5281C4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apanese Dolls"/>
        </a:ext>
      </dgm:extLst>
    </dgm:pt>
    <dgm:pt modelId="{B382564A-281D-47A7-93B5-0F9A6A6DB159}" type="pres">
      <dgm:prSet presAssocID="{0BAAE162-3532-4EA2-8358-6E52A5281C4A}" presName="spaceRect" presStyleCnt="0"/>
      <dgm:spPr/>
    </dgm:pt>
    <dgm:pt modelId="{A2DDDED0-03E3-43C0-B5AD-985BDCABC70D}" type="pres">
      <dgm:prSet presAssocID="{0BAAE162-3532-4EA2-8358-6E52A5281C4A}" presName="textRect" presStyleLbl="revTx" presStyleIdx="1" presStyleCnt="6">
        <dgm:presLayoutVars>
          <dgm:chMax val="1"/>
          <dgm:chPref val="1"/>
        </dgm:presLayoutVars>
      </dgm:prSet>
      <dgm:spPr/>
    </dgm:pt>
    <dgm:pt modelId="{23ECCAF0-3F1A-4F08-99F7-7FD4C008B9CE}" type="pres">
      <dgm:prSet presAssocID="{203531AB-8A71-4927-8439-3D1EEF85B4FC}" presName="sibTrans" presStyleLbl="sibTrans2D1" presStyleIdx="0" presStyleCnt="0"/>
      <dgm:spPr/>
    </dgm:pt>
    <dgm:pt modelId="{6FEDE479-A414-4834-AB24-E20071954F21}" type="pres">
      <dgm:prSet presAssocID="{C5380357-6D4C-40A1-9883-FFD3C6A26195}" presName="compNode" presStyleCnt="0"/>
      <dgm:spPr/>
    </dgm:pt>
    <dgm:pt modelId="{607D0F93-B033-433E-A721-E4A533A29249}" type="pres">
      <dgm:prSet presAssocID="{C5380357-6D4C-40A1-9883-FFD3C6A26195}" presName="iconBgRect" presStyleLbl="bgShp" presStyleIdx="2" presStyleCnt="6"/>
      <dgm:spPr/>
    </dgm:pt>
    <dgm:pt modelId="{66C6A4E4-8852-450C-A56C-2022D0692C37}" type="pres">
      <dgm:prSet presAssocID="{C5380357-6D4C-40A1-9883-FFD3C6A2619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lk"/>
        </a:ext>
      </dgm:extLst>
    </dgm:pt>
    <dgm:pt modelId="{F319887A-48CB-4985-BBDB-7088F819E1C8}" type="pres">
      <dgm:prSet presAssocID="{C5380357-6D4C-40A1-9883-FFD3C6A26195}" presName="spaceRect" presStyleCnt="0"/>
      <dgm:spPr/>
    </dgm:pt>
    <dgm:pt modelId="{75B4CE7F-A91B-412A-A3AC-018A6BA52F26}" type="pres">
      <dgm:prSet presAssocID="{C5380357-6D4C-40A1-9883-FFD3C6A26195}" presName="textRect" presStyleLbl="revTx" presStyleIdx="2" presStyleCnt="6">
        <dgm:presLayoutVars>
          <dgm:chMax val="1"/>
          <dgm:chPref val="1"/>
        </dgm:presLayoutVars>
      </dgm:prSet>
      <dgm:spPr/>
    </dgm:pt>
    <dgm:pt modelId="{6988E731-FB18-4AA3-B2F1-4B3445AC4175}" type="pres">
      <dgm:prSet presAssocID="{E0085665-278F-4DB9-B233-CEA64DF06240}" presName="sibTrans" presStyleLbl="sibTrans2D1" presStyleIdx="0" presStyleCnt="0"/>
      <dgm:spPr/>
    </dgm:pt>
    <dgm:pt modelId="{9DBF479E-82E1-4F86-96C1-FE39283C6DD2}" type="pres">
      <dgm:prSet presAssocID="{CBD04BD2-04CC-461B-9456-D0C7A650CE68}" presName="compNode" presStyleCnt="0"/>
      <dgm:spPr/>
    </dgm:pt>
    <dgm:pt modelId="{C9EF5F5D-B2D9-4406-8CA9-C2711740E432}" type="pres">
      <dgm:prSet presAssocID="{CBD04BD2-04CC-461B-9456-D0C7A650CE68}" presName="iconBgRect" presStyleLbl="bgShp" presStyleIdx="3" presStyleCnt="6"/>
      <dgm:spPr/>
    </dgm:pt>
    <dgm:pt modelId="{C34AA9E5-8769-4016-B1A7-224377733EEC}" type="pres">
      <dgm:prSet presAssocID="{CBD04BD2-04CC-461B-9456-D0C7A650CE6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EB3AE8DC-2B45-41A1-A56B-94477BE53E50}" type="pres">
      <dgm:prSet presAssocID="{CBD04BD2-04CC-461B-9456-D0C7A650CE68}" presName="spaceRect" presStyleCnt="0"/>
      <dgm:spPr/>
    </dgm:pt>
    <dgm:pt modelId="{36F371FB-CC46-415C-A662-F04C8102C116}" type="pres">
      <dgm:prSet presAssocID="{CBD04BD2-04CC-461B-9456-D0C7A650CE68}" presName="textRect" presStyleLbl="revTx" presStyleIdx="3" presStyleCnt="6">
        <dgm:presLayoutVars>
          <dgm:chMax val="1"/>
          <dgm:chPref val="1"/>
        </dgm:presLayoutVars>
      </dgm:prSet>
      <dgm:spPr/>
    </dgm:pt>
    <dgm:pt modelId="{9E77647F-FF5C-4B45-AAB5-FD88B0D5B01B}" type="pres">
      <dgm:prSet presAssocID="{C0A7DA5B-EEBF-4055-A689-4DB7DCC3097C}" presName="sibTrans" presStyleLbl="sibTrans2D1" presStyleIdx="0" presStyleCnt="0"/>
      <dgm:spPr/>
    </dgm:pt>
    <dgm:pt modelId="{E6C3DCAF-E9BE-4067-99D4-416015EEFFBC}" type="pres">
      <dgm:prSet presAssocID="{840ABDD6-E4F3-44C2-916A-69C53FA0BB8E}" presName="compNode" presStyleCnt="0"/>
      <dgm:spPr/>
    </dgm:pt>
    <dgm:pt modelId="{E15B82B1-D113-4915-B9D9-99FC0D73BA27}" type="pres">
      <dgm:prSet presAssocID="{840ABDD6-E4F3-44C2-916A-69C53FA0BB8E}" presName="iconBgRect" presStyleLbl="bgShp" presStyleIdx="4" presStyleCnt="6"/>
      <dgm:spPr/>
    </dgm:pt>
    <dgm:pt modelId="{377B8E3E-2DD3-4D56-9474-313CEE3434F8}" type="pres">
      <dgm:prSet presAssocID="{840ABDD6-E4F3-44C2-916A-69C53FA0BB8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B0448EFF-C212-43A2-9A35-BCAAF36C209D}" type="pres">
      <dgm:prSet presAssocID="{840ABDD6-E4F3-44C2-916A-69C53FA0BB8E}" presName="spaceRect" presStyleCnt="0"/>
      <dgm:spPr/>
    </dgm:pt>
    <dgm:pt modelId="{9931F703-A9BB-4079-A3BA-ED030D620F6E}" type="pres">
      <dgm:prSet presAssocID="{840ABDD6-E4F3-44C2-916A-69C53FA0BB8E}" presName="textRect" presStyleLbl="revTx" presStyleIdx="4" presStyleCnt="6">
        <dgm:presLayoutVars>
          <dgm:chMax val="1"/>
          <dgm:chPref val="1"/>
        </dgm:presLayoutVars>
      </dgm:prSet>
      <dgm:spPr/>
    </dgm:pt>
    <dgm:pt modelId="{2AAECAE9-EF54-4CE2-BDAF-89B2F9E7CD75}" type="pres">
      <dgm:prSet presAssocID="{F917EEA3-DA65-4C71-8B48-33BA9DAEF159}" presName="sibTrans" presStyleLbl="sibTrans2D1" presStyleIdx="0" presStyleCnt="0"/>
      <dgm:spPr/>
    </dgm:pt>
    <dgm:pt modelId="{FF6F7D27-D549-4165-AFC4-414DA9466B37}" type="pres">
      <dgm:prSet presAssocID="{A065827C-124A-4C40-87F2-9E275173A8E4}" presName="compNode" presStyleCnt="0"/>
      <dgm:spPr/>
    </dgm:pt>
    <dgm:pt modelId="{4901BE4C-D68C-45E1-9AB4-CE7685095471}" type="pres">
      <dgm:prSet presAssocID="{A065827C-124A-4C40-87F2-9E275173A8E4}" presName="iconBgRect" presStyleLbl="bgShp" presStyleIdx="5" presStyleCnt="6"/>
      <dgm:spPr/>
    </dgm:pt>
    <dgm:pt modelId="{0470E9B0-4DAC-4942-9745-696CBC61ED35}" type="pres">
      <dgm:prSet presAssocID="{A065827C-124A-4C40-87F2-9E275173A8E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7B0DBEE7-56B2-4A1B-BACF-7470D9B5E8F1}" type="pres">
      <dgm:prSet presAssocID="{A065827C-124A-4C40-87F2-9E275173A8E4}" presName="spaceRect" presStyleCnt="0"/>
      <dgm:spPr/>
    </dgm:pt>
    <dgm:pt modelId="{3461D270-4ABD-4A19-8489-B6B160659FB8}" type="pres">
      <dgm:prSet presAssocID="{A065827C-124A-4C40-87F2-9E275173A8E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C991301-9C3C-414F-8CBA-8CD89DA86E44}" srcId="{19A9887D-D941-497A-B33D-CB6C052C58B8}" destId="{840ABDD6-E4F3-44C2-916A-69C53FA0BB8E}" srcOrd="4" destOrd="0" parTransId="{EF02F43A-A08E-47F9-8AD7-447CD60405AF}" sibTransId="{F917EEA3-DA65-4C71-8B48-33BA9DAEF159}"/>
    <dgm:cxn modelId="{682C300F-02A1-4AC0-AF40-2F15C234F242}" type="presOf" srcId="{C0A7DA5B-EEBF-4055-A689-4DB7DCC3097C}" destId="{9E77647F-FF5C-4B45-AAB5-FD88B0D5B01B}" srcOrd="0" destOrd="0" presId="urn:microsoft.com/office/officeart/2018/2/layout/IconCircleList"/>
    <dgm:cxn modelId="{3D906D13-62E7-4482-B88B-8A782FE59CAF}" type="presOf" srcId="{F917EEA3-DA65-4C71-8B48-33BA9DAEF159}" destId="{2AAECAE9-EF54-4CE2-BDAF-89B2F9E7CD75}" srcOrd="0" destOrd="0" presId="urn:microsoft.com/office/officeart/2018/2/layout/IconCircleList"/>
    <dgm:cxn modelId="{4097DC16-B3C8-4830-9643-4AB47C6D1DCA}" type="presOf" srcId="{A14AD8B3-B514-4183-B6A5-B9EBD340EE9F}" destId="{F571480A-5574-4017-A8C6-8FA69D095104}" srcOrd="0" destOrd="0" presId="urn:microsoft.com/office/officeart/2018/2/layout/IconCircleList"/>
    <dgm:cxn modelId="{E4E2B82C-34D3-41F5-80F1-EFB49BDA9101}" srcId="{19A9887D-D941-497A-B33D-CB6C052C58B8}" destId="{A065827C-124A-4C40-87F2-9E275173A8E4}" srcOrd="5" destOrd="0" parTransId="{5431CFE6-ADE0-4DD7-AA0D-63B77768486F}" sibTransId="{AA61F0EA-FA5E-4A5B-BD54-DD57A9CA2516}"/>
    <dgm:cxn modelId="{A1F37330-DA00-49E5-9263-8A4750AF1F22}" type="presOf" srcId="{840ABDD6-E4F3-44C2-916A-69C53FA0BB8E}" destId="{9931F703-A9BB-4079-A3BA-ED030D620F6E}" srcOrd="0" destOrd="0" presId="urn:microsoft.com/office/officeart/2018/2/layout/IconCircleList"/>
    <dgm:cxn modelId="{C25D3D3B-876D-4CB6-8B32-948171ED07F9}" srcId="{19A9887D-D941-497A-B33D-CB6C052C58B8}" destId="{A14AD8B3-B514-4183-B6A5-B9EBD340EE9F}" srcOrd="0" destOrd="0" parTransId="{AF4EF0B4-1605-47DD-81B5-B95A4DC309BF}" sibTransId="{CDCA686F-99C8-4E5C-99D7-992A5629F318}"/>
    <dgm:cxn modelId="{32126B4E-8B79-4E07-8AF6-2FBE16177884}" type="presOf" srcId="{19A9887D-D941-497A-B33D-CB6C052C58B8}" destId="{5F345688-D666-4F91-9D5E-D185CED15944}" srcOrd="0" destOrd="0" presId="urn:microsoft.com/office/officeart/2018/2/layout/IconCircleList"/>
    <dgm:cxn modelId="{0E6D4868-C5F4-4AA9-BDDA-9B79AFEDD1AD}" srcId="{19A9887D-D941-497A-B33D-CB6C052C58B8}" destId="{C5380357-6D4C-40A1-9883-FFD3C6A26195}" srcOrd="2" destOrd="0" parTransId="{323B902D-910D-44F9-8FF5-178217B803AD}" sibTransId="{E0085665-278F-4DB9-B233-CEA64DF06240}"/>
    <dgm:cxn modelId="{F6545C68-6068-4C77-989E-093C3403BF5C}" srcId="{19A9887D-D941-497A-B33D-CB6C052C58B8}" destId="{CBD04BD2-04CC-461B-9456-D0C7A650CE68}" srcOrd="3" destOrd="0" parTransId="{94703A2F-5305-4BBD-83B6-B69C07321E1A}" sibTransId="{C0A7DA5B-EEBF-4055-A689-4DB7DCC3097C}"/>
    <dgm:cxn modelId="{C46CC76E-4C0E-49F3-AC2F-55A448223A67}" type="presOf" srcId="{C5380357-6D4C-40A1-9883-FFD3C6A26195}" destId="{75B4CE7F-A91B-412A-A3AC-018A6BA52F26}" srcOrd="0" destOrd="0" presId="urn:microsoft.com/office/officeart/2018/2/layout/IconCircleList"/>
    <dgm:cxn modelId="{E4116B8C-919B-41C9-9227-C0C099BDC951}" type="presOf" srcId="{203531AB-8A71-4927-8439-3D1EEF85B4FC}" destId="{23ECCAF0-3F1A-4F08-99F7-7FD4C008B9CE}" srcOrd="0" destOrd="0" presId="urn:microsoft.com/office/officeart/2018/2/layout/IconCircleList"/>
    <dgm:cxn modelId="{072375B2-1510-4C72-B351-8A905C4B189C}" srcId="{19A9887D-D941-497A-B33D-CB6C052C58B8}" destId="{0BAAE162-3532-4EA2-8358-6E52A5281C4A}" srcOrd="1" destOrd="0" parTransId="{CA330568-B8C0-4E4A-933B-BF09F0034A67}" sibTransId="{203531AB-8A71-4927-8439-3D1EEF85B4FC}"/>
    <dgm:cxn modelId="{0527F4DC-D94A-4FE9-86D7-5E3F9582BBFA}" type="presOf" srcId="{CBD04BD2-04CC-461B-9456-D0C7A650CE68}" destId="{36F371FB-CC46-415C-A662-F04C8102C116}" srcOrd="0" destOrd="0" presId="urn:microsoft.com/office/officeart/2018/2/layout/IconCircleList"/>
    <dgm:cxn modelId="{7734A1F2-31B6-462A-B2DC-5ADA1CFE81DE}" type="presOf" srcId="{E0085665-278F-4DB9-B233-CEA64DF06240}" destId="{6988E731-FB18-4AA3-B2F1-4B3445AC4175}" srcOrd="0" destOrd="0" presId="urn:microsoft.com/office/officeart/2018/2/layout/IconCircleList"/>
    <dgm:cxn modelId="{49D29FFA-7F8B-403E-A9F6-E73C09CD235A}" type="presOf" srcId="{0BAAE162-3532-4EA2-8358-6E52A5281C4A}" destId="{A2DDDED0-03E3-43C0-B5AD-985BDCABC70D}" srcOrd="0" destOrd="0" presId="urn:microsoft.com/office/officeart/2018/2/layout/IconCircleList"/>
    <dgm:cxn modelId="{37B0A9FA-2AE8-4263-A2C9-28DC7B935524}" type="presOf" srcId="{A065827C-124A-4C40-87F2-9E275173A8E4}" destId="{3461D270-4ABD-4A19-8489-B6B160659FB8}" srcOrd="0" destOrd="0" presId="urn:microsoft.com/office/officeart/2018/2/layout/IconCircleList"/>
    <dgm:cxn modelId="{F1CE8DFC-5428-41D4-AF4C-DF0CDBB879F3}" type="presOf" srcId="{CDCA686F-99C8-4E5C-99D7-992A5629F318}" destId="{7AAE6608-F965-4E16-81DE-3321A5079093}" srcOrd="0" destOrd="0" presId="urn:microsoft.com/office/officeart/2018/2/layout/IconCircleList"/>
    <dgm:cxn modelId="{345C7E72-203A-4993-817D-33BB7BE658F7}" type="presParOf" srcId="{5F345688-D666-4F91-9D5E-D185CED15944}" destId="{C319C209-E40A-435B-ACE1-6E2EE3884532}" srcOrd="0" destOrd="0" presId="urn:microsoft.com/office/officeart/2018/2/layout/IconCircleList"/>
    <dgm:cxn modelId="{77FA40F6-4570-4517-9D6F-4D48B62F0DCA}" type="presParOf" srcId="{C319C209-E40A-435B-ACE1-6E2EE3884532}" destId="{6FA93E53-056F-4C74-AA97-D17AB562A0FE}" srcOrd="0" destOrd="0" presId="urn:microsoft.com/office/officeart/2018/2/layout/IconCircleList"/>
    <dgm:cxn modelId="{6EA9ECC8-F398-43A7-8035-8B2EF53FBD12}" type="presParOf" srcId="{6FA93E53-056F-4C74-AA97-D17AB562A0FE}" destId="{F24E4D78-7230-4F31-B83A-21A17E4ACAF7}" srcOrd="0" destOrd="0" presId="urn:microsoft.com/office/officeart/2018/2/layout/IconCircleList"/>
    <dgm:cxn modelId="{CE4B3FF7-0DDA-425F-8E79-F997C3202EDF}" type="presParOf" srcId="{6FA93E53-056F-4C74-AA97-D17AB562A0FE}" destId="{AA3C7ACF-8B64-4F2F-9E17-60F58A7FDC2E}" srcOrd="1" destOrd="0" presId="urn:microsoft.com/office/officeart/2018/2/layout/IconCircleList"/>
    <dgm:cxn modelId="{DAC714F9-2450-4A9D-A116-0A07281CF572}" type="presParOf" srcId="{6FA93E53-056F-4C74-AA97-D17AB562A0FE}" destId="{6157163B-F7F8-4C50-ABB5-B5FC47B78585}" srcOrd="2" destOrd="0" presId="urn:microsoft.com/office/officeart/2018/2/layout/IconCircleList"/>
    <dgm:cxn modelId="{D200DACC-E2A6-45A3-9839-F9B1D9CB58E2}" type="presParOf" srcId="{6FA93E53-056F-4C74-AA97-D17AB562A0FE}" destId="{F571480A-5574-4017-A8C6-8FA69D095104}" srcOrd="3" destOrd="0" presId="urn:microsoft.com/office/officeart/2018/2/layout/IconCircleList"/>
    <dgm:cxn modelId="{7F54B598-9302-4CCD-859D-1C50650BA6DB}" type="presParOf" srcId="{C319C209-E40A-435B-ACE1-6E2EE3884532}" destId="{7AAE6608-F965-4E16-81DE-3321A5079093}" srcOrd="1" destOrd="0" presId="urn:microsoft.com/office/officeart/2018/2/layout/IconCircleList"/>
    <dgm:cxn modelId="{C04C7B85-5E69-4292-B38D-7039E9DF69D5}" type="presParOf" srcId="{C319C209-E40A-435B-ACE1-6E2EE3884532}" destId="{F15FA343-1FB3-4F72-B72A-46C905CB9CE5}" srcOrd="2" destOrd="0" presId="urn:microsoft.com/office/officeart/2018/2/layout/IconCircleList"/>
    <dgm:cxn modelId="{3CB573E1-6EF8-43BA-9E68-76BA59EF5FFC}" type="presParOf" srcId="{F15FA343-1FB3-4F72-B72A-46C905CB9CE5}" destId="{6BA0CA26-FCD9-486A-8C72-CD528D488414}" srcOrd="0" destOrd="0" presId="urn:microsoft.com/office/officeart/2018/2/layout/IconCircleList"/>
    <dgm:cxn modelId="{49716BBE-B853-4F77-82DA-0F6A8CF102BB}" type="presParOf" srcId="{F15FA343-1FB3-4F72-B72A-46C905CB9CE5}" destId="{57980492-8E05-4432-B662-302C84BDB65A}" srcOrd="1" destOrd="0" presId="urn:microsoft.com/office/officeart/2018/2/layout/IconCircleList"/>
    <dgm:cxn modelId="{40D23938-58F4-40D2-ACAD-F93EE35941B5}" type="presParOf" srcId="{F15FA343-1FB3-4F72-B72A-46C905CB9CE5}" destId="{B382564A-281D-47A7-93B5-0F9A6A6DB159}" srcOrd="2" destOrd="0" presId="urn:microsoft.com/office/officeart/2018/2/layout/IconCircleList"/>
    <dgm:cxn modelId="{4C58EC41-F054-46A5-81D3-5697996B7A6C}" type="presParOf" srcId="{F15FA343-1FB3-4F72-B72A-46C905CB9CE5}" destId="{A2DDDED0-03E3-43C0-B5AD-985BDCABC70D}" srcOrd="3" destOrd="0" presId="urn:microsoft.com/office/officeart/2018/2/layout/IconCircleList"/>
    <dgm:cxn modelId="{3B1CBFC7-E328-425F-AF37-304244533B4B}" type="presParOf" srcId="{C319C209-E40A-435B-ACE1-6E2EE3884532}" destId="{23ECCAF0-3F1A-4F08-99F7-7FD4C008B9CE}" srcOrd="3" destOrd="0" presId="urn:microsoft.com/office/officeart/2018/2/layout/IconCircleList"/>
    <dgm:cxn modelId="{0E26029B-EAD7-4938-9397-52CF0F7FBC89}" type="presParOf" srcId="{C319C209-E40A-435B-ACE1-6E2EE3884532}" destId="{6FEDE479-A414-4834-AB24-E20071954F21}" srcOrd="4" destOrd="0" presId="urn:microsoft.com/office/officeart/2018/2/layout/IconCircleList"/>
    <dgm:cxn modelId="{4E1A1B01-14AF-471A-BB82-ADB410C4B2E3}" type="presParOf" srcId="{6FEDE479-A414-4834-AB24-E20071954F21}" destId="{607D0F93-B033-433E-A721-E4A533A29249}" srcOrd="0" destOrd="0" presId="urn:microsoft.com/office/officeart/2018/2/layout/IconCircleList"/>
    <dgm:cxn modelId="{B353E2DA-ED84-46FD-9034-D0A752633C0E}" type="presParOf" srcId="{6FEDE479-A414-4834-AB24-E20071954F21}" destId="{66C6A4E4-8852-450C-A56C-2022D0692C37}" srcOrd="1" destOrd="0" presId="urn:microsoft.com/office/officeart/2018/2/layout/IconCircleList"/>
    <dgm:cxn modelId="{D28B1CD5-C052-449A-B7D3-C4A03746A8FB}" type="presParOf" srcId="{6FEDE479-A414-4834-AB24-E20071954F21}" destId="{F319887A-48CB-4985-BBDB-7088F819E1C8}" srcOrd="2" destOrd="0" presId="urn:microsoft.com/office/officeart/2018/2/layout/IconCircleList"/>
    <dgm:cxn modelId="{1F6E587C-2F59-4826-9A5C-6432D836BD18}" type="presParOf" srcId="{6FEDE479-A414-4834-AB24-E20071954F21}" destId="{75B4CE7F-A91B-412A-A3AC-018A6BA52F26}" srcOrd="3" destOrd="0" presId="urn:microsoft.com/office/officeart/2018/2/layout/IconCircleList"/>
    <dgm:cxn modelId="{546A7EC9-ED98-4A75-B77D-22BEB6271FDB}" type="presParOf" srcId="{C319C209-E40A-435B-ACE1-6E2EE3884532}" destId="{6988E731-FB18-4AA3-B2F1-4B3445AC4175}" srcOrd="5" destOrd="0" presId="urn:microsoft.com/office/officeart/2018/2/layout/IconCircleList"/>
    <dgm:cxn modelId="{16697F45-34BB-4CAA-A290-25BE93828F97}" type="presParOf" srcId="{C319C209-E40A-435B-ACE1-6E2EE3884532}" destId="{9DBF479E-82E1-4F86-96C1-FE39283C6DD2}" srcOrd="6" destOrd="0" presId="urn:microsoft.com/office/officeart/2018/2/layout/IconCircleList"/>
    <dgm:cxn modelId="{792FA79E-69FC-489F-9E3A-18FAAE093D55}" type="presParOf" srcId="{9DBF479E-82E1-4F86-96C1-FE39283C6DD2}" destId="{C9EF5F5D-B2D9-4406-8CA9-C2711740E432}" srcOrd="0" destOrd="0" presId="urn:microsoft.com/office/officeart/2018/2/layout/IconCircleList"/>
    <dgm:cxn modelId="{075D0168-EC58-4C50-A06A-0ABDE9C0C3D1}" type="presParOf" srcId="{9DBF479E-82E1-4F86-96C1-FE39283C6DD2}" destId="{C34AA9E5-8769-4016-B1A7-224377733EEC}" srcOrd="1" destOrd="0" presId="urn:microsoft.com/office/officeart/2018/2/layout/IconCircleList"/>
    <dgm:cxn modelId="{61337C6C-D138-4DF7-B43E-674D9B26C99A}" type="presParOf" srcId="{9DBF479E-82E1-4F86-96C1-FE39283C6DD2}" destId="{EB3AE8DC-2B45-41A1-A56B-94477BE53E50}" srcOrd="2" destOrd="0" presId="urn:microsoft.com/office/officeart/2018/2/layout/IconCircleList"/>
    <dgm:cxn modelId="{BEF1073F-E90C-40E2-80F4-500FD9C8CAF1}" type="presParOf" srcId="{9DBF479E-82E1-4F86-96C1-FE39283C6DD2}" destId="{36F371FB-CC46-415C-A662-F04C8102C116}" srcOrd="3" destOrd="0" presId="urn:microsoft.com/office/officeart/2018/2/layout/IconCircleList"/>
    <dgm:cxn modelId="{C2AD3E6D-DB63-4DD3-861F-0781167AB3C7}" type="presParOf" srcId="{C319C209-E40A-435B-ACE1-6E2EE3884532}" destId="{9E77647F-FF5C-4B45-AAB5-FD88B0D5B01B}" srcOrd="7" destOrd="0" presId="urn:microsoft.com/office/officeart/2018/2/layout/IconCircleList"/>
    <dgm:cxn modelId="{37B89F62-328F-4C2B-9B36-8661F64AB0A3}" type="presParOf" srcId="{C319C209-E40A-435B-ACE1-6E2EE3884532}" destId="{E6C3DCAF-E9BE-4067-99D4-416015EEFFBC}" srcOrd="8" destOrd="0" presId="urn:microsoft.com/office/officeart/2018/2/layout/IconCircleList"/>
    <dgm:cxn modelId="{B32FC38F-69FD-4210-ACCE-FB8D297CCC6F}" type="presParOf" srcId="{E6C3DCAF-E9BE-4067-99D4-416015EEFFBC}" destId="{E15B82B1-D113-4915-B9D9-99FC0D73BA27}" srcOrd="0" destOrd="0" presId="urn:microsoft.com/office/officeart/2018/2/layout/IconCircleList"/>
    <dgm:cxn modelId="{79D90E8A-FEDF-4150-B563-7BDB0F59E6CC}" type="presParOf" srcId="{E6C3DCAF-E9BE-4067-99D4-416015EEFFBC}" destId="{377B8E3E-2DD3-4D56-9474-313CEE3434F8}" srcOrd="1" destOrd="0" presId="urn:microsoft.com/office/officeart/2018/2/layout/IconCircleList"/>
    <dgm:cxn modelId="{8B871AF1-1AA2-4A0A-AFB1-59F2BCDE0EEF}" type="presParOf" srcId="{E6C3DCAF-E9BE-4067-99D4-416015EEFFBC}" destId="{B0448EFF-C212-43A2-9A35-BCAAF36C209D}" srcOrd="2" destOrd="0" presId="urn:microsoft.com/office/officeart/2018/2/layout/IconCircleList"/>
    <dgm:cxn modelId="{1C5C8BBA-FFFB-4FC7-A8AE-3F09E52F351A}" type="presParOf" srcId="{E6C3DCAF-E9BE-4067-99D4-416015EEFFBC}" destId="{9931F703-A9BB-4079-A3BA-ED030D620F6E}" srcOrd="3" destOrd="0" presId="urn:microsoft.com/office/officeart/2018/2/layout/IconCircleList"/>
    <dgm:cxn modelId="{5E43165E-F899-4814-A514-619390FE6A00}" type="presParOf" srcId="{C319C209-E40A-435B-ACE1-6E2EE3884532}" destId="{2AAECAE9-EF54-4CE2-BDAF-89B2F9E7CD75}" srcOrd="9" destOrd="0" presId="urn:microsoft.com/office/officeart/2018/2/layout/IconCircleList"/>
    <dgm:cxn modelId="{A78255FD-3AF6-4192-8DF7-9A53755265D5}" type="presParOf" srcId="{C319C209-E40A-435B-ACE1-6E2EE3884532}" destId="{FF6F7D27-D549-4165-AFC4-414DA9466B37}" srcOrd="10" destOrd="0" presId="urn:microsoft.com/office/officeart/2018/2/layout/IconCircleList"/>
    <dgm:cxn modelId="{2CD0015B-BBB8-4A7C-8DBB-39DFCEE1F875}" type="presParOf" srcId="{FF6F7D27-D549-4165-AFC4-414DA9466B37}" destId="{4901BE4C-D68C-45E1-9AB4-CE7685095471}" srcOrd="0" destOrd="0" presId="urn:microsoft.com/office/officeart/2018/2/layout/IconCircleList"/>
    <dgm:cxn modelId="{8ADA78BC-5490-4ADB-BACD-FD92282FD1AA}" type="presParOf" srcId="{FF6F7D27-D549-4165-AFC4-414DA9466B37}" destId="{0470E9B0-4DAC-4942-9745-696CBC61ED35}" srcOrd="1" destOrd="0" presId="urn:microsoft.com/office/officeart/2018/2/layout/IconCircleList"/>
    <dgm:cxn modelId="{3B65E043-4F6A-4D70-920A-66B5E1967E78}" type="presParOf" srcId="{FF6F7D27-D549-4165-AFC4-414DA9466B37}" destId="{7B0DBEE7-56B2-4A1B-BACF-7470D9B5E8F1}" srcOrd="2" destOrd="0" presId="urn:microsoft.com/office/officeart/2018/2/layout/IconCircleList"/>
    <dgm:cxn modelId="{443A0F76-6E22-4B97-B0E7-117813948C27}" type="presParOf" srcId="{FF6F7D27-D549-4165-AFC4-414DA9466B37}" destId="{3461D270-4ABD-4A19-8489-B6B160659FB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073368-4666-4B15-B7DD-D1667DF6AC4E}">
      <dsp:nvSpPr>
        <dsp:cNvPr id="0" name=""/>
        <dsp:cNvSpPr/>
      </dsp:nvSpPr>
      <dsp:spPr>
        <a:xfrm>
          <a:off x="0" y="2121"/>
          <a:ext cx="7216416" cy="10751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02D24-5722-4314-A6EA-3AAB9D293416}">
      <dsp:nvSpPr>
        <dsp:cNvPr id="0" name=""/>
        <dsp:cNvSpPr/>
      </dsp:nvSpPr>
      <dsp:spPr>
        <a:xfrm>
          <a:off x="325236" y="244032"/>
          <a:ext cx="591338" cy="5913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46CE71-1412-4BBD-B12B-43A7CEC5E00D}">
      <dsp:nvSpPr>
        <dsp:cNvPr id="0" name=""/>
        <dsp:cNvSpPr/>
      </dsp:nvSpPr>
      <dsp:spPr>
        <a:xfrm>
          <a:off x="1241811" y="2121"/>
          <a:ext cx="5974604" cy="1075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113788" rIns="113788" bIns="11378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200" kern="1200"/>
            <a:t>Finding restaurants matching specific preferences is time-consuming</a:t>
          </a:r>
          <a:endParaRPr lang="en-US" sz="2200" kern="1200"/>
        </a:p>
      </dsp:txBody>
      <dsp:txXfrm>
        <a:off x="1241811" y="2121"/>
        <a:ext cx="5974604" cy="1075161"/>
      </dsp:txXfrm>
    </dsp:sp>
    <dsp:sp modelId="{E832EEB7-ED82-43E5-B244-F95AB8816FF3}">
      <dsp:nvSpPr>
        <dsp:cNvPr id="0" name=""/>
        <dsp:cNvSpPr/>
      </dsp:nvSpPr>
      <dsp:spPr>
        <a:xfrm>
          <a:off x="0" y="1346073"/>
          <a:ext cx="7216416" cy="10751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7882B6-1DA2-4D08-A5C9-0973EBCD46AD}">
      <dsp:nvSpPr>
        <dsp:cNvPr id="0" name=""/>
        <dsp:cNvSpPr/>
      </dsp:nvSpPr>
      <dsp:spPr>
        <a:xfrm>
          <a:off x="325236" y="1587984"/>
          <a:ext cx="591338" cy="5913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6AE247-4D00-45C1-A4D5-320CBBA39B89}">
      <dsp:nvSpPr>
        <dsp:cNvPr id="0" name=""/>
        <dsp:cNvSpPr/>
      </dsp:nvSpPr>
      <dsp:spPr>
        <a:xfrm>
          <a:off x="1241811" y="1346073"/>
          <a:ext cx="5974604" cy="1075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113788" rIns="113788" bIns="11378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200" kern="1200" dirty="0" err="1"/>
            <a:t>Difficult</a:t>
          </a:r>
          <a:r>
            <a:rPr lang="cs-CZ" sz="2200" kern="1200" dirty="0"/>
            <a:t> to </a:t>
          </a:r>
          <a:r>
            <a:rPr lang="cs-CZ" sz="2200" kern="1200" dirty="0" err="1"/>
            <a:t>get</a:t>
          </a:r>
          <a:r>
            <a:rPr lang="cs-CZ" sz="2200" kern="1200" dirty="0"/>
            <a:t> </a:t>
          </a:r>
          <a:r>
            <a:rPr lang="cs-CZ" sz="2200" kern="1200" dirty="0" err="1"/>
            <a:t>comprehensive</a:t>
          </a:r>
          <a:r>
            <a:rPr lang="cs-CZ" sz="2200" kern="1200" dirty="0"/>
            <a:t> </a:t>
          </a:r>
          <a:r>
            <a:rPr lang="cs-CZ" sz="2200" kern="1200" dirty="0" err="1"/>
            <a:t>information</a:t>
          </a:r>
          <a:r>
            <a:rPr lang="cs-CZ" sz="2200" kern="1200" dirty="0"/>
            <a:t> in </a:t>
          </a:r>
          <a:r>
            <a:rPr lang="cs-CZ" sz="2200" kern="1200" dirty="0" err="1"/>
            <a:t>one</a:t>
          </a:r>
          <a:r>
            <a:rPr lang="cs-CZ" sz="2200" kern="1200" dirty="0"/>
            <a:t> place</a:t>
          </a:r>
          <a:endParaRPr lang="en-US" sz="2200" kern="1200" dirty="0"/>
        </a:p>
      </dsp:txBody>
      <dsp:txXfrm>
        <a:off x="1241811" y="1346073"/>
        <a:ext cx="5974604" cy="1075161"/>
      </dsp:txXfrm>
    </dsp:sp>
    <dsp:sp modelId="{EFF0EEF2-2B07-49C5-8681-5689818FAC50}">
      <dsp:nvSpPr>
        <dsp:cNvPr id="0" name=""/>
        <dsp:cNvSpPr/>
      </dsp:nvSpPr>
      <dsp:spPr>
        <a:xfrm>
          <a:off x="0" y="2690025"/>
          <a:ext cx="7216416" cy="10751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219AF3-BFB0-48B1-A418-DC51604752DD}">
      <dsp:nvSpPr>
        <dsp:cNvPr id="0" name=""/>
        <dsp:cNvSpPr/>
      </dsp:nvSpPr>
      <dsp:spPr>
        <a:xfrm>
          <a:off x="325236" y="2931936"/>
          <a:ext cx="591338" cy="5913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57685-D372-4C6E-AC68-5D07F4D10F5D}">
      <dsp:nvSpPr>
        <dsp:cNvPr id="0" name=""/>
        <dsp:cNvSpPr/>
      </dsp:nvSpPr>
      <dsp:spPr>
        <a:xfrm>
          <a:off x="1241811" y="2690025"/>
          <a:ext cx="5974604" cy="1075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113788" rIns="113788" bIns="11378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200" kern="1200"/>
            <a:t>Reviews are scattered and unstructured</a:t>
          </a:r>
          <a:endParaRPr lang="en-US" sz="2200" kern="1200"/>
        </a:p>
      </dsp:txBody>
      <dsp:txXfrm>
        <a:off x="1241811" y="2690025"/>
        <a:ext cx="5974604" cy="1075161"/>
      </dsp:txXfrm>
    </dsp:sp>
    <dsp:sp modelId="{A3BCDF59-F366-496D-BBFF-6601E46FD6F7}">
      <dsp:nvSpPr>
        <dsp:cNvPr id="0" name=""/>
        <dsp:cNvSpPr/>
      </dsp:nvSpPr>
      <dsp:spPr>
        <a:xfrm>
          <a:off x="0" y="4033977"/>
          <a:ext cx="7216416" cy="10751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1AEEDC-6733-4949-B2FA-C6C7DE4E2768}">
      <dsp:nvSpPr>
        <dsp:cNvPr id="0" name=""/>
        <dsp:cNvSpPr/>
      </dsp:nvSpPr>
      <dsp:spPr>
        <a:xfrm>
          <a:off x="325236" y="4275888"/>
          <a:ext cx="591338" cy="5913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FC74DE-CC17-46A4-BADB-A2593B53FFEC}">
      <dsp:nvSpPr>
        <dsp:cNvPr id="0" name=""/>
        <dsp:cNvSpPr/>
      </dsp:nvSpPr>
      <dsp:spPr>
        <a:xfrm>
          <a:off x="1241811" y="4033977"/>
          <a:ext cx="5974604" cy="1075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113788" rIns="113788" bIns="11378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200" kern="1200"/>
            <a:t>Menu information often requires visiting multiple sites</a:t>
          </a:r>
          <a:endParaRPr lang="en-US" sz="2200" kern="1200"/>
        </a:p>
      </dsp:txBody>
      <dsp:txXfrm>
        <a:off x="1241811" y="4033977"/>
        <a:ext cx="5974604" cy="10751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4E4D78-7230-4F31-B83A-21A17E4ACAF7}">
      <dsp:nvSpPr>
        <dsp:cNvPr id="0" name=""/>
        <dsp:cNvSpPr/>
      </dsp:nvSpPr>
      <dsp:spPr>
        <a:xfrm>
          <a:off x="194508" y="641245"/>
          <a:ext cx="910382" cy="9103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C7ACF-8B64-4F2F-9E17-60F58A7FDC2E}">
      <dsp:nvSpPr>
        <dsp:cNvPr id="0" name=""/>
        <dsp:cNvSpPr/>
      </dsp:nvSpPr>
      <dsp:spPr>
        <a:xfrm>
          <a:off x="385688" y="832425"/>
          <a:ext cx="528021" cy="5280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71480A-5574-4017-A8C6-8FA69D095104}">
      <dsp:nvSpPr>
        <dsp:cNvPr id="0" name=""/>
        <dsp:cNvSpPr/>
      </dsp:nvSpPr>
      <dsp:spPr>
        <a:xfrm>
          <a:off x="1299972" y="641245"/>
          <a:ext cx="2145901" cy="910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Natural language query understanding</a:t>
          </a:r>
          <a:endParaRPr lang="en-US" sz="1800" kern="1200"/>
        </a:p>
      </dsp:txBody>
      <dsp:txXfrm>
        <a:off x="1299972" y="641245"/>
        <a:ext cx="2145901" cy="910382"/>
      </dsp:txXfrm>
    </dsp:sp>
    <dsp:sp modelId="{6BA0CA26-FCD9-486A-8C72-CD528D488414}">
      <dsp:nvSpPr>
        <dsp:cNvPr id="0" name=""/>
        <dsp:cNvSpPr/>
      </dsp:nvSpPr>
      <dsp:spPr>
        <a:xfrm>
          <a:off x="3819781" y="641245"/>
          <a:ext cx="910382" cy="9103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980492-8E05-4432-B662-302C84BDB65A}">
      <dsp:nvSpPr>
        <dsp:cNvPr id="0" name=""/>
        <dsp:cNvSpPr/>
      </dsp:nvSpPr>
      <dsp:spPr>
        <a:xfrm>
          <a:off x="4010961" y="832425"/>
          <a:ext cx="528021" cy="5280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DED0-03E3-43C0-B5AD-985BDCABC70D}">
      <dsp:nvSpPr>
        <dsp:cNvPr id="0" name=""/>
        <dsp:cNvSpPr/>
      </dsp:nvSpPr>
      <dsp:spPr>
        <a:xfrm>
          <a:off x="4925245" y="641245"/>
          <a:ext cx="2145901" cy="910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Google Maps integration (location, ratings, reviews)</a:t>
          </a:r>
          <a:endParaRPr lang="en-US" sz="1800" kern="1200"/>
        </a:p>
      </dsp:txBody>
      <dsp:txXfrm>
        <a:off x="4925245" y="641245"/>
        <a:ext cx="2145901" cy="910382"/>
      </dsp:txXfrm>
    </dsp:sp>
    <dsp:sp modelId="{607D0F93-B033-433E-A721-E4A533A29249}">
      <dsp:nvSpPr>
        <dsp:cNvPr id="0" name=""/>
        <dsp:cNvSpPr/>
      </dsp:nvSpPr>
      <dsp:spPr>
        <a:xfrm>
          <a:off x="7445054" y="641245"/>
          <a:ext cx="910382" cy="91038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C6A4E4-8852-450C-A56C-2022D0692C37}">
      <dsp:nvSpPr>
        <dsp:cNvPr id="0" name=""/>
        <dsp:cNvSpPr/>
      </dsp:nvSpPr>
      <dsp:spPr>
        <a:xfrm>
          <a:off x="7636234" y="832425"/>
          <a:ext cx="528021" cy="5280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4CE7F-A91B-412A-A3AC-018A6BA52F26}">
      <dsp:nvSpPr>
        <dsp:cNvPr id="0" name=""/>
        <dsp:cNvSpPr/>
      </dsp:nvSpPr>
      <dsp:spPr>
        <a:xfrm>
          <a:off x="8550519" y="641245"/>
          <a:ext cx="2145901" cy="910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Website content crawling for menus</a:t>
          </a:r>
          <a:endParaRPr lang="en-US" sz="1800" kern="1200"/>
        </a:p>
      </dsp:txBody>
      <dsp:txXfrm>
        <a:off x="8550519" y="641245"/>
        <a:ext cx="2145901" cy="910382"/>
      </dsp:txXfrm>
    </dsp:sp>
    <dsp:sp modelId="{C9EF5F5D-B2D9-4406-8CA9-C2711740E432}">
      <dsp:nvSpPr>
        <dsp:cNvPr id="0" name=""/>
        <dsp:cNvSpPr/>
      </dsp:nvSpPr>
      <dsp:spPr>
        <a:xfrm>
          <a:off x="194508" y="2187234"/>
          <a:ext cx="910382" cy="91038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4AA9E5-8769-4016-B1A7-224377733EEC}">
      <dsp:nvSpPr>
        <dsp:cNvPr id="0" name=""/>
        <dsp:cNvSpPr/>
      </dsp:nvSpPr>
      <dsp:spPr>
        <a:xfrm>
          <a:off x="385688" y="2378415"/>
          <a:ext cx="528021" cy="5280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F371FB-CC46-415C-A662-F04C8102C116}">
      <dsp:nvSpPr>
        <dsp:cNvPr id="0" name=""/>
        <dsp:cNvSpPr/>
      </dsp:nvSpPr>
      <dsp:spPr>
        <a:xfrm>
          <a:off x="1299972" y="2187234"/>
          <a:ext cx="2145901" cy="910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Review sentiment analysis</a:t>
          </a:r>
          <a:endParaRPr lang="en-US" sz="1800" kern="1200"/>
        </a:p>
      </dsp:txBody>
      <dsp:txXfrm>
        <a:off x="1299972" y="2187234"/>
        <a:ext cx="2145901" cy="910382"/>
      </dsp:txXfrm>
    </dsp:sp>
    <dsp:sp modelId="{E15B82B1-D113-4915-B9D9-99FC0D73BA27}">
      <dsp:nvSpPr>
        <dsp:cNvPr id="0" name=""/>
        <dsp:cNvSpPr/>
      </dsp:nvSpPr>
      <dsp:spPr>
        <a:xfrm>
          <a:off x="3819781" y="2187234"/>
          <a:ext cx="910382" cy="91038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7B8E3E-2DD3-4D56-9474-313CEE3434F8}">
      <dsp:nvSpPr>
        <dsp:cNvPr id="0" name=""/>
        <dsp:cNvSpPr/>
      </dsp:nvSpPr>
      <dsp:spPr>
        <a:xfrm>
          <a:off x="4010961" y="2378415"/>
          <a:ext cx="528021" cy="5280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1F703-A9BB-4079-A3BA-ED030D620F6E}">
      <dsp:nvSpPr>
        <dsp:cNvPr id="0" name=""/>
        <dsp:cNvSpPr/>
      </dsp:nvSpPr>
      <dsp:spPr>
        <a:xfrm>
          <a:off x="4925245" y="2187234"/>
          <a:ext cx="2145901" cy="910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Price and cuisine filtering</a:t>
          </a:r>
          <a:endParaRPr lang="en-US" sz="1800" kern="1200"/>
        </a:p>
      </dsp:txBody>
      <dsp:txXfrm>
        <a:off x="4925245" y="2187234"/>
        <a:ext cx="2145901" cy="910382"/>
      </dsp:txXfrm>
    </dsp:sp>
    <dsp:sp modelId="{4901BE4C-D68C-45E1-9AB4-CE7685095471}">
      <dsp:nvSpPr>
        <dsp:cNvPr id="0" name=""/>
        <dsp:cNvSpPr/>
      </dsp:nvSpPr>
      <dsp:spPr>
        <a:xfrm>
          <a:off x="7445054" y="2187234"/>
          <a:ext cx="910382" cy="9103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70E9B0-4DAC-4942-9745-696CBC61ED35}">
      <dsp:nvSpPr>
        <dsp:cNvPr id="0" name=""/>
        <dsp:cNvSpPr/>
      </dsp:nvSpPr>
      <dsp:spPr>
        <a:xfrm>
          <a:off x="7636234" y="2378415"/>
          <a:ext cx="528021" cy="52802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1D270-4ABD-4A19-8489-B6B160659FB8}">
      <dsp:nvSpPr>
        <dsp:cNvPr id="0" name=""/>
        <dsp:cNvSpPr/>
      </dsp:nvSpPr>
      <dsp:spPr>
        <a:xfrm>
          <a:off x="8550519" y="2187234"/>
          <a:ext cx="2145901" cy="910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Contextual recommendations</a:t>
          </a:r>
          <a:endParaRPr lang="en-US" sz="1800" kern="1200"/>
        </a:p>
      </dsp:txBody>
      <dsp:txXfrm>
        <a:off x="8550519" y="2187234"/>
        <a:ext cx="2145901" cy="9103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FEF0FC-BDCC-2C47-BBE3-10CAE22359E4}" type="datetimeFigureOut">
              <a:rPr lang="cs-CZ" smtClean="0"/>
              <a:t>21.02.2025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60B9A-1B87-9C4E-A772-6D9DDDB8DF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66163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https://</a:t>
            </a:r>
            <a:r>
              <a:rPr lang="cs-CZ" dirty="0" err="1"/>
              <a:t>api.apify.com</a:t>
            </a:r>
            <a:r>
              <a:rPr lang="cs-CZ" dirty="0"/>
              <a:t>/v2/</a:t>
            </a:r>
            <a:r>
              <a:rPr lang="cs-CZ" dirty="0" err="1"/>
              <a:t>datasets</a:t>
            </a:r>
            <a:r>
              <a:rPr lang="cs-CZ" dirty="0"/>
              <a:t>/aOCCv9DItSWZ4FnYZ/</a:t>
            </a:r>
            <a:r>
              <a:rPr lang="cs-CZ" dirty="0" err="1"/>
              <a:t>items?clean</a:t>
            </a:r>
            <a:r>
              <a:rPr lang="cs-CZ" dirty="0"/>
              <a:t>=</a:t>
            </a:r>
            <a:r>
              <a:rPr lang="cs-CZ" dirty="0" err="1"/>
              <a:t>true&amp;format</a:t>
            </a:r>
            <a:r>
              <a:rPr lang="cs-CZ" dirty="0"/>
              <a:t>=</a:t>
            </a:r>
            <a:r>
              <a:rPr lang="cs-CZ" dirty="0" err="1"/>
              <a:t>json&amp;limit</a:t>
            </a:r>
            <a:r>
              <a:rPr lang="cs-CZ" dirty="0"/>
              <a:t>=1000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60B9A-1B87-9C4E-A772-6D9DDDB8DFC5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56957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60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44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40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37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253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2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2/21/25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2/21/25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31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2/21/25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58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86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00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19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Picture 3" descr="Locator flag on a city map">
            <a:extLst>
              <a:ext uri="{FF2B5EF4-FFF2-40B4-BE49-F238E27FC236}">
                <a16:creationId xmlns:a16="http://schemas.microsoft.com/office/drawing/2014/main" id="{A5B454E7-B282-EF91-F599-A9B75DED73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5DEC45B-BA77-21C0-3869-05DE7C923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152940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35E6C2-4E70-220D-644D-D261225A2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809" y="159031"/>
            <a:ext cx="7950514" cy="870008"/>
          </a:xfrm>
        </p:spPr>
        <p:txBody>
          <a:bodyPr anchor="ctr">
            <a:normAutofit/>
          </a:bodyPr>
          <a:lstStyle/>
          <a:p>
            <a:r>
              <a:rPr lang="cs-CZ" sz="4800" dirty="0" err="1">
                <a:solidFill>
                  <a:srgbClr val="FFFFFF"/>
                </a:solidFill>
              </a:rPr>
              <a:t>DineFilter</a:t>
            </a:r>
            <a:endParaRPr lang="cs-CZ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E4E5AB-AAA9-65C5-AAD4-CD5A8A843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8323" y="159031"/>
            <a:ext cx="3525868" cy="870008"/>
          </a:xfrm>
        </p:spPr>
        <p:txBody>
          <a:bodyPr anchor="ctr">
            <a:normAutofit fontScale="92500" lnSpcReduction="10000"/>
          </a:bodyPr>
          <a:lstStyle/>
          <a:p>
            <a:pPr algn="r"/>
            <a:r>
              <a:rPr lang="en-US" sz="4800" b="0" dirty="0"/>
              <a:t>🍽️🍕🔍</a:t>
            </a:r>
            <a:endParaRPr lang="cs-CZ" sz="16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25B8EB-C8DD-E579-2093-D182FC5B0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-560574" y="576072"/>
            <a:ext cx="115214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586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C0B96-25A9-A7CD-7252-55AEB756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3000587" cy="4160520"/>
          </a:xfrm>
        </p:spPr>
        <p:txBody>
          <a:bodyPr anchor="t">
            <a:normAutofit/>
          </a:bodyPr>
          <a:lstStyle/>
          <a:p>
            <a:r>
              <a:rPr lang="cs-CZ" sz="3600"/>
              <a:t>The Problem</a:t>
            </a:r>
            <a:br>
              <a:rPr lang="cs-CZ" sz="3600"/>
            </a:br>
            <a:endParaRPr lang="cs-CZ" sz="36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9DF4D2-AEF1-19E1-9ADF-F7AF42CB56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3878942"/>
              </p:ext>
            </p:extLst>
          </p:nvPr>
        </p:nvGraphicFramePr>
        <p:xfrm>
          <a:off x="4303332" y="891606"/>
          <a:ext cx="7216416" cy="5111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5031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cator flag on a city map">
            <a:extLst>
              <a:ext uri="{FF2B5EF4-FFF2-40B4-BE49-F238E27FC236}">
                <a16:creationId xmlns:a16="http://schemas.microsoft.com/office/drawing/2014/main" id="{CE13816C-0D06-B227-1DBF-C2326B57C9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996" b="2"/>
          <a:stretch/>
        </p:blipFill>
        <p:spPr>
          <a:xfrm>
            <a:off x="-1" y="914399"/>
            <a:ext cx="6657255" cy="535352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665683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DD10208-F6F7-8404-31D7-292221FD0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904" y="914400"/>
            <a:ext cx="4261104" cy="109728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cs-CZ" sz="2800"/>
              <a:t>Solution: </a:t>
            </a:r>
            <a:r>
              <a:rPr lang="en-US" sz="2800"/>
              <a:t>Restaurant Recommendation Agent</a:t>
            </a:r>
            <a:endParaRPr lang="cs-CZ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C69BE-7AB9-7FD7-2917-C645922C1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905" y="2176036"/>
            <a:ext cx="4261104" cy="4121887"/>
          </a:xfrm>
        </p:spPr>
        <p:txBody>
          <a:bodyPr>
            <a:normAutofit/>
          </a:bodyPr>
          <a:lstStyle/>
          <a:p>
            <a:r>
              <a:rPr lang="cs-CZ" dirty="0"/>
              <a:t>AI-</a:t>
            </a:r>
            <a:r>
              <a:rPr lang="cs-CZ" dirty="0" err="1"/>
              <a:t>powered</a:t>
            </a:r>
            <a:r>
              <a:rPr lang="cs-CZ" dirty="0"/>
              <a:t> restaurant </a:t>
            </a:r>
            <a:r>
              <a:rPr lang="cs-CZ" dirty="0" err="1"/>
              <a:t>search</a:t>
            </a:r>
            <a:r>
              <a:rPr lang="cs-CZ" dirty="0"/>
              <a:t> and </a:t>
            </a:r>
            <a:r>
              <a:rPr lang="cs-CZ" dirty="0" err="1"/>
              <a:t>recommendation</a:t>
            </a:r>
            <a:r>
              <a:rPr lang="cs-CZ" dirty="0"/>
              <a:t> </a:t>
            </a:r>
            <a:r>
              <a:rPr lang="cs-CZ" dirty="0" err="1"/>
              <a:t>engine</a:t>
            </a:r>
            <a:endParaRPr lang="cs-CZ" dirty="0"/>
          </a:p>
          <a:p>
            <a:r>
              <a:rPr lang="cs-CZ" dirty="0" err="1"/>
              <a:t>Crawls</a:t>
            </a:r>
            <a:r>
              <a:rPr lang="cs-CZ" dirty="0"/>
              <a:t> Google </a:t>
            </a:r>
            <a:r>
              <a:rPr lang="cs-CZ" dirty="0" err="1"/>
              <a:t>Maps</a:t>
            </a:r>
            <a:r>
              <a:rPr lang="cs-CZ" dirty="0"/>
              <a:t> and restaurant </a:t>
            </a:r>
            <a:r>
              <a:rPr lang="cs-CZ" dirty="0" err="1"/>
              <a:t>websites</a:t>
            </a:r>
            <a:endParaRPr lang="cs-CZ" dirty="0"/>
          </a:p>
          <a:p>
            <a:r>
              <a:rPr lang="cs-CZ" dirty="0" err="1"/>
              <a:t>Analyzes</a:t>
            </a:r>
            <a:r>
              <a:rPr lang="cs-CZ" dirty="0"/>
              <a:t> </a:t>
            </a:r>
            <a:r>
              <a:rPr lang="cs-CZ" dirty="0" err="1"/>
              <a:t>reviews</a:t>
            </a:r>
            <a:r>
              <a:rPr lang="cs-CZ" dirty="0"/>
              <a:t> to </a:t>
            </a:r>
            <a:r>
              <a:rPr lang="cs-CZ" dirty="0" err="1"/>
              <a:t>extract</a:t>
            </a:r>
            <a:r>
              <a:rPr lang="cs-CZ" dirty="0"/>
              <a:t> </a:t>
            </a:r>
            <a:r>
              <a:rPr lang="cs-CZ" dirty="0" err="1"/>
              <a:t>key</a:t>
            </a:r>
            <a:r>
              <a:rPr lang="cs-CZ" dirty="0"/>
              <a:t> </a:t>
            </a:r>
            <a:r>
              <a:rPr lang="cs-CZ" dirty="0" err="1"/>
              <a:t>insights</a:t>
            </a:r>
            <a:endParaRPr lang="cs-CZ" dirty="0"/>
          </a:p>
          <a:p>
            <a:r>
              <a:rPr lang="cs-CZ" dirty="0" err="1"/>
              <a:t>Provides</a:t>
            </a:r>
            <a:r>
              <a:rPr lang="cs-CZ" dirty="0"/>
              <a:t> </a:t>
            </a:r>
            <a:r>
              <a:rPr lang="cs-CZ" dirty="0" err="1"/>
              <a:t>structured</a:t>
            </a:r>
            <a:r>
              <a:rPr lang="cs-CZ" dirty="0"/>
              <a:t>, </a:t>
            </a:r>
            <a:r>
              <a:rPr lang="cs-CZ" dirty="0" err="1"/>
              <a:t>actionable</a:t>
            </a:r>
            <a:r>
              <a:rPr lang="cs-CZ" dirty="0"/>
              <a:t> </a:t>
            </a:r>
            <a:r>
              <a:rPr lang="cs-CZ" dirty="0" err="1"/>
              <a:t>recommendations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51099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2C864E-31AE-FD4A-6464-FE0A3613B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70750"/>
            <a:ext cx="10890929" cy="1387934"/>
          </a:xfrm>
        </p:spPr>
        <p:txBody>
          <a:bodyPr anchor="b">
            <a:normAutofit/>
          </a:bodyPr>
          <a:lstStyle/>
          <a:p>
            <a:endParaRPr lang="cs-CZ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98EA46-B9E6-6070-8364-4908A737A1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2371585"/>
              </p:ext>
            </p:extLst>
          </p:nvPr>
        </p:nvGraphicFramePr>
        <p:xfrm>
          <a:off x="640079" y="2559050"/>
          <a:ext cx="10890929" cy="373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1512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F4F33-BB29-C3BB-DB1E-89899097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Technology </a:t>
            </a:r>
            <a:r>
              <a:rPr lang="cs-CZ" dirty="0" err="1"/>
              <a:t>Stack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1787F-CAE7-5C9C-04AF-2C20FECC6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Python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asyncio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concurrency</a:t>
            </a:r>
            <a:endParaRPr lang="cs-CZ" dirty="0"/>
          </a:p>
          <a:p>
            <a:r>
              <a:rPr lang="cs-CZ" dirty="0" err="1"/>
              <a:t>LangGraph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workflow</a:t>
            </a:r>
            <a:r>
              <a:rPr lang="cs-CZ" dirty="0"/>
              <a:t> </a:t>
            </a:r>
            <a:r>
              <a:rPr lang="cs-CZ" dirty="0" err="1"/>
              <a:t>orchestration</a:t>
            </a:r>
            <a:r>
              <a:rPr lang="cs-CZ" dirty="0"/>
              <a:t>, </a:t>
            </a:r>
            <a:r>
              <a:rPr lang="cs-CZ" dirty="0" err="1"/>
              <a:t>Langchain</a:t>
            </a:r>
            <a:endParaRPr lang="cs-CZ" dirty="0"/>
          </a:p>
          <a:p>
            <a:r>
              <a:rPr lang="cs-CZ" dirty="0"/>
              <a:t>GPT-4 </a:t>
            </a:r>
            <a:r>
              <a:rPr lang="cs-CZ" dirty="0" err="1"/>
              <a:t>for</a:t>
            </a:r>
            <a:r>
              <a:rPr lang="cs-CZ" dirty="0"/>
              <a:t> natural </a:t>
            </a:r>
            <a:r>
              <a:rPr lang="cs-CZ" dirty="0" err="1"/>
              <a:t>language</a:t>
            </a:r>
            <a:r>
              <a:rPr lang="cs-CZ" dirty="0"/>
              <a:t> </a:t>
            </a:r>
            <a:r>
              <a:rPr lang="cs-CZ" dirty="0" err="1"/>
              <a:t>understanding</a:t>
            </a:r>
            <a:endParaRPr lang="cs-CZ" dirty="0"/>
          </a:p>
          <a:p>
            <a:endParaRPr lang="cs-CZ" dirty="0"/>
          </a:p>
          <a:p>
            <a:pPr marL="0" indent="0">
              <a:buNone/>
            </a:pPr>
            <a:r>
              <a:rPr lang="cs-CZ" dirty="0" err="1"/>
              <a:t>Apify</a:t>
            </a:r>
            <a:r>
              <a:rPr lang="cs-CZ" dirty="0"/>
              <a:t> </a:t>
            </a:r>
            <a:r>
              <a:rPr lang="cs-CZ" dirty="0" err="1"/>
              <a:t>actors</a:t>
            </a:r>
            <a:r>
              <a:rPr lang="cs-CZ" dirty="0"/>
              <a:t>:</a:t>
            </a:r>
          </a:p>
          <a:p>
            <a:r>
              <a:rPr lang="cs-CZ" dirty="0"/>
              <a:t>Google </a:t>
            </a:r>
            <a:r>
              <a:rPr lang="cs-CZ" dirty="0" err="1"/>
              <a:t>Maps</a:t>
            </a:r>
            <a:r>
              <a:rPr lang="cs-CZ" dirty="0"/>
              <a:t> </a:t>
            </a:r>
            <a:r>
              <a:rPr lang="cs-CZ" dirty="0" err="1"/>
              <a:t>Scraper</a:t>
            </a:r>
            <a:endParaRPr lang="cs-CZ" dirty="0"/>
          </a:p>
          <a:p>
            <a:r>
              <a:rPr lang="cs-CZ" dirty="0" err="1"/>
              <a:t>Website</a:t>
            </a:r>
            <a:r>
              <a:rPr lang="cs-CZ" dirty="0"/>
              <a:t> </a:t>
            </a:r>
            <a:r>
              <a:rPr lang="cs-CZ" dirty="0" err="1"/>
              <a:t>Content</a:t>
            </a:r>
            <a:r>
              <a:rPr lang="cs-CZ" dirty="0"/>
              <a:t> </a:t>
            </a:r>
            <a:r>
              <a:rPr lang="cs-CZ" dirty="0" err="1"/>
              <a:t>Crawler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82349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EF295-5A7C-3B44-729A-66F481B6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F4F8C-57A5-8741-4889-F2A47E50C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/>
              <a:t>{</a:t>
            </a:r>
          </a:p>
          <a:p>
            <a:pPr marL="0" indent="0">
              <a:buNone/>
            </a:pPr>
            <a:r>
              <a:rPr lang="cs-CZ" dirty="0"/>
              <a:t>  "prompt": "</a:t>
            </a:r>
            <a:r>
              <a:rPr lang="cs-CZ" dirty="0" err="1"/>
              <a:t>I'm</a:t>
            </a:r>
            <a:r>
              <a:rPr lang="cs-CZ" dirty="0"/>
              <a:t> </a:t>
            </a:r>
            <a:r>
              <a:rPr lang="cs-CZ" dirty="0" err="1"/>
              <a:t>looking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Italian</a:t>
            </a:r>
            <a:r>
              <a:rPr lang="cs-CZ" dirty="0"/>
              <a:t> </a:t>
            </a:r>
            <a:r>
              <a:rPr lang="cs-CZ" dirty="0" err="1"/>
              <a:t>restaurants</a:t>
            </a:r>
            <a:r>
              <a:rPr lang="cs-CZ" dirty="0"/>
              <a:t> in Manhattan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good</a:t>
            </a:r>
            <a:r>
              <a:rPr lang="cs-CZ" dirty="0"/>
              <a:t> pasta </a:t>
            </a:r>
            <a:r>
              <a:rPr lang="cs-CZ" dirty="0" err="1"/>
              <a:t>dishes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a </a:t>
            </a:r>
            <a:r>
              <a:rPr lang="cs-CZ" dirty="0" err="1"/>
              <a:t>date</a:t>
            </a:r>
            <a:r>
              <a:rPr lang="cs-CZ" dirty="0"/>
              <a:t>"</a:t>
            </a:r>
          </a:p>
          <a:p>
            <a:pPr marL="0" indent="0">
              <a:buNone/>
            </a:pPr>
            <a:r>
              <a:rPr lang="cs-CZ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8775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D54EF7-AA62-CE1E-A214-EAD6D3408B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3D8E3A-ABC9-15AD-8229-71938437F2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Content Placeholder 4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8040D044-0245-96D5-C2EC-3F9FD2B6E9F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rcRect r="4000"/>
          <a:stretch/>
        </p:blipFill>
        <p:spPr>
          <a:xfrm>
            <a:off x="640080" y="360044"/>
            <a:ext cx="11005612" cy="619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3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1A14E-6F0E-6BA4-E9E2-2131E45B9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10890928" cy="971550"/>
          </a:xfrm>
        </p:spPr>
        <p:txBody>
          <a:bodyPr anchor="t">
            <a:normAutofit/>
          </a:bodyPr>
          <a:lstStyle/>
          <a:p>
            <a:r>
              <a:rPr lang="en-US"/>
              <a:t>Lucciola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2B107-3202-2BD7-D1CE-532A94613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063" y="2537460"/>
            <a:ext cx="4659945" cy="376045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Highly recommended by customers for its amazing service and food. The ambiance is warm and authentic. Some customers find it overpriced.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Handmade pastas such as </a:t>
            </a:r>
            <a:r>
              <a:rPr lang="en-US" dirty="0" err="1"/>
              <a:t>tortelloni</a:t>
            </a:r>
            <a:r>
              <a:rPr lang="en-US" dirty="0"/>
              <a:t>, tortellini, deconstructed lasagna. Japanese wagyu, Tuscan </a:t>
            </a:r>
            <a:r>
              <a:rPr lang="en-US" dirty="0" err="1"/>
              <a:t>fiorentina</a:t>
            </a:r>
            <a:r>
              <a:rPr lang="en-US" dirty="0"/>
              <a:t>, Italian </a:t>
            </a:r>
            <a:r>
              <a:rPr lang="en-US" dirty="0" err="1"/>
              <a:t>baeri</a:t>
            </a:r>
            <a:r>
              <a:rPr lang="en-US" dirty="0"/>
              <a:t> caviar, and </a:t>
            </a:r>
            <a:r>
              <a:rPr lang="en-US" dirty="0" err="1"/>
              <a:t>Trikalinios</a:t>
            </a:r>
            <a:r>
              <a:rPr lang="en-US" dirty="0"/>
              <a:t> bottarga.</a:t>
            </a:r>
            <a:endParaRPr lang="cs-CZ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AA7464-1EB7-A869-C7D3-AA680BBA9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DB9D05B-326C-AB84-E3C7-18BED9F7D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2668956"/>
            <a:ext cx="5648193" cy="36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33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2CD84B-7BAD-8D23-79CA-AF5BA164C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400" y="997527"/>
            <a:ext cx="4053018" cy="35050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Best Brno downtown restaurants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88CFB-8227-43BF-8B18-4F07FE01B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99" y="4608945"/>
            <a:ext cx="3919961" cy="1334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b="1" cap="all" spc="300" dirty="0"/>
              <a:t>You go figure it out with our actor where are they :D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215128" y="6274446"/>
            <a:ext cx="697687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map of a city&#10;&#10;AI-generated content may be incorrect.">
            <a:extLst>
              <a:ext uri="{FF2B5EF4-FFF2-40B4-BE49-F238E27FC236}">
                <a16:creationId xmlns:a16="http://schemas.microsoft.com/office/drawing/2014/main" id="{EEC86E92-F883-F42D-9DFE-424DC1AA9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128" y="617706"/>
            <a:ext cx="7772400" cy="562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50214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233</Words>
  <Application>Microsoft Macintosh PowerPoint</Application>
  <PresentationFormat>Widescreen</PresentationFormat>
  <Paragraphs>38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Arial</vt:lpstr>
      <vt:lpstr>Avenir Next LT Pro</vt:lpstr>
      <vt:lpstr>Grandview Display</vt:lpstr>
      <vt:lpstr>DashVTI</vt:lpstr>
      <vt:lpstr>DineFilter</vt:lpstr>
      <vt:lpstr>The Problem </vt:lpstr>
      <vt:lpstr>Solution: Restaurant Recommendation Agent</vt:lpstr>
      <vt:lpstr>PowerPoint Presentation</vt:lpstr>
      <vt:lpstr>Technology Stack</vt:lpstr>
      <vt:lpstr>Demo</vt:lpstr>
      <vt:lpstr>PowerPoint Presentation</vt:lpstr>
      <vt:lpstr>Lucciola</vt:lpstr>
      <vt:lpstr>Best Brno downtown restaurants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Ondřej Hlava</dc:creator>
  <cp:lastModifiedBy>Ondřej Hlava</cp:lastModifiedBy>
  <cp:revision>18</cp:revision>
  <dcterms:created xsi:type="dcterms:W3CDTF">2025-02-21T09:39:28Z</dcterms:created>
  <dcterms:modified xsi:type="dcterms:W3CDTF">2025-02-21T10:31:37Z</dcterms:modified>
</cp:coreProperties>
</file>